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57" r:id="rId2"/>
    <p:sldId id="359" r:id="rId3"/>
    <p:sldId id="366" r:id="rId4"/>
    <p:sldId id="360" r:id="rId5"/>
    <p:sldId id="361" r:id="rId6"/>
    <p:sldId id="362" r:id="rId7"/>
    <p:sldId id="363" r:id="rId8"/>
    <p:sldId id="364" r:id="rId9"/>
    <p:sldId id="3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22" autoAdjust="0"/>
    <p:restoredTop sz="90166"/>
  </p:normalViewPr>
  <p:slideViewPr>
    <p:cSldViewPr snapToGrid="0">
      <p:cViewPr varScale="1">
        <p:scale>
          <a:sx n="86" d="100"/>
          <a:sy n="86" d="100"/>
        </p:scale>
        <p:origin x="90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C16E8-BDC2-459A-9C5F-E74BD7736B10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52857-1DB7-410F-BC99-4E348530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63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2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8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9419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55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89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4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8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4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9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5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7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1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4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1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3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2BBC6-C1C8-4C93-8929-9865B4583BAA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6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Volume Continued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</a:t>
            </a:r>
          </a:p>
        </p:txBody>
      </p:sp>
    </p:spTree>
    <p:extLst>
      <p:ext uri="{BB962C8B-B14F-4D97-AF65-F5344CB8AC3E}">
        <p14:creationId xmlns:p14="http://schemas.microsoft.com/office/powerpoint/2010/main" val="245039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2317" y="481952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Let’s go Back to This Problem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870F01-D56D-4551-8CFE-41B722F2E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746" y="1297559"/>
            <a:ext cx="1638547" cy="15882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5683E4F-7699-483E-804E-EFC32591F5A7}"/>
              </a:ext>
            </a:extLst>
          </p:cNvPr>
          <p:cNvSpPr txBox="1"/>
          <p:nvPr/>
        </p:nvSpPr>
        <p:spPr>
          <a:xfrm>
            <a:off x="3514293" y="1692645"/>
            <a:ext cx="70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A0CCA7-6297-44AD-B4E1-C9D8128670DD}"/>
              </a:ext>
            </a:extLst>
          </p:cNvPr>
          <p:cNvSpPr txBox="1"/>
          <p:nvPr/>
        </p:nvSpPr>
        <p:spPr>
          <a:xfrm>
            <a:off x="3279668" y="2465134"/>
            <a:ext cx="514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3296B9-9160-4E08-AE3E-6E5F712B477F}"/>
              </a:ext>
            </a:extLst>
          </p:cNvPr>
          <p:cNvSpPr txBox="1"/>
          <p:nvPr/>
        </p:nvSpPr>
        <p:spPr>
          <a:xfrm>
            <a:off x="2249858" y="2808855"/>
            <a:ext cx="65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311C6B-9C3E-4934-96F9-0C76141B69B2}"/>
              </a:ext>
            </a:extLst>
          </p:cNvPr>
          <p:cNvSpPr txBox="1"/>
          <p:nvPr/>
        </p:nvSpPr>
        <p:spPr>
          <a:xfrm>
            <a:off x="4589756" y="1321163"/>
            <a:ext cx="380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many 1 cm cubes can fit in the box? (hint:1m=100cm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E2B99F-906B-490E-9299-285844B1AC4A}"/>
              </a:ext>
            </a:extLst>
          </p:cNvPr>
          <p:cNvSpPr txBox="1"/>
          <p:nvPr/>
        </p:nvSpPr>
        <p:spPr>
          <a:xfrm>
            <a:off x="4589756" y="2091679"/>
            <a:ext cx="3515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Answer:200*200*200=8,000,000 1cm cubes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63489E-6696-433E-9CBE-D2B58C5A1464}"/>
              </a:ext>
            </a:extLst>
          </p:cNvPr>
          <p:cNvSpPr txBox="1"/>
          <p:nvPr/>
        </p:nvSpPr>
        <p:spPr>
          <a:xfrm>
            <a:off x="1278385" y="3237623"/>
            <a:ext cx="6374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known as a unit conversion, and we </a:t>
            </a:r>
            <a:r>
              <a:rPr lang="en-US" b="1" dirty="0"/>
              <a:t>only use it when converting units</a:t>
            </a:r>
            <a:r>
              <a:rPr lang="en-US" dirty="0"/>
              <a:t>. Do not cube anything else for volume.</a:t>
            </a:r>
          </a:p>
        </p:txBody>
      </p:sp>
    </p:spTree>
    <p:extLst>
      <p:ext uri="{BB962C8B-B14F-4D97-AF65-F5344CB8AC3E}">
        <p14:creationId xmlns:p14="http://schemas.microsoft.com/office/powerpoint/2010/main" val="26847788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392ED-0874-4C11-B524-600CDA997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Conversions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0CECC-7FAD-4424-BCE2-BE2347DC4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1L=1000cm^3</a:t>
            </a:r>
          </a:p>
          <a:p>
            <a:r>
              <a:rPr lang="en-US" dirty="0"/>
              <a:t>Both Liters and cm are in a three-dimensional unit, so we do not need to cube anything.</a:t>
            </a:r>
          </a:p>
          <a:p>
            <a:r>
              <a:rPr lang="en-US" dirty="0"/>
              <a:t>Cm is a one-dimensional unit. That is why we cubed it in the last problem. </a:t>
            </a:r>
          </a:p>
        </p:txBody>
      </p:sp>
    </p:spTree>
    <p:extLst>
      <p:ext uri="{BB962C8B-B14F-4D97-AF65-F5344CB8AC3E}">
        <p14:creationId xmlns:p14="http://schemas.microsoft.com/office/powerpoint/2010/main" val="194530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63316B24-D49C-4334-9E44-C911ED9A6A3B}"/>
              </a:ext>
            </a:extLst>
          </p:cNvPr>
          <p:cNvSpPr txBox="1"/>
          <p:nvPr/>
        </p:nvSpPr>
        <p:spPr>
          <a:xfrm>
            <a:off x="839382" y="734263"/>
            <a:ext cx="6100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Let’s go Back to Question 1</a:t>
            </a:r>
          </a:p>
        </p:txBody>
      </p:sp>
      <p:pic>
        <p:nvPicPr>
          <p:cNvPr id="21" name="Picture 20" descr="Diagram&#10;&#10;Description automatically generated">
            <a:extLst>
              <a:ext uri="{FF2B5EF4-FFF2-40B4-BE49-F238E27FC236}">
                <a16:creationId xmlns:a16="http://schemas.microsoft.com/office/drawing/2014/main" id="{3AABCE66-1A44-4FC6-AEE2-D2FFB568218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20" b="56051"/>
          <a:stretch/>
        </p:blipFill>
        <p:spPr>
          <a:xfrm>
            <a:off x="839382" y="1464868"/>
            <a:ext cx="4001397" cy="12339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6A8B748-64E8-4054-88E3-B8C7F22C82F6}"/>
              </a:ext>
            </a:extLst>
          </p:cNvPr>
          <p:cNvSpPr txBox="1"/>
          <p:nvPr/>
        </p:nvSpPr>
        <p:spPr>
          <a:xfrm>
            <a:off x="1065320" y="2956264"/>
            <a:ext cx="54153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finding the volume of a 2cm cube (2*2*2=8cm^3), we multiply by 10 because there are 10 cubes with volume 8cm^3</a:t>
            </a:r>
          </a:p>
          <a:p>
            <a:r>
              <a:rPr lang="en-US" dirty="0"/>
              <a:t>We do not multiply by 10^3 because each cube has its own volume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E95AB2-02B9-4EFD-9064-378BE3576885}"/>
              </a:ext>
            </a:extLst>
          </p:cNvPr>
          <p:cNvSpPr txBox="1"/>
          <p:nvPr/>
        </p:nvSpPr>
        <p:spPr>
          <a:xfrm>
            <a:off x="1065320" y="4580877"/>
            <a:ext cx="5140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That’s why we get 80cm^3 – not 8000 cm^3</a:t>
            </a:r>
          </a:p>
        </p:txBody>
      </p:sp>
    </p:spTree>
    <p:extLst>
      <p:ext uri="{BB962C8B-B14F-4D97-AF65-F5344CB8AC3E}">
        <p14:creationId xmlns:p14="http://schemas.microsoft.com/office/powerpoint/2010/main" val="3605031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B66F4-6738-4B5F-8612-10C04833C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Practice</a:t>
            </a:r>
          </a:p>
        </p:txBody>
      </p:sp>
      <p:pic>
        <p:nvPicPr>
          <p:cNvPr id="5" name="Content Placeholder 4" descr="Diagram, engineering drawing&#10;&#10;Description automatically generated">
            <a:extLst>
              <a:ext uri="{FF2B5EF4-FFF2-40B4-BE49-F238E27FC236}">
                <a16:creationId xmlns:a16="http://schemas.microsoft.com/office/drawing/2014/main" id="{C07539B8-9D31-448F-A36D-47A870272F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94"/>
          <a:stretch/>
        </p:blipFill>
        <p:spPr>
          <a:xfrm>
            <a:off x="677334" y="1392029"/>
            <a:ext cx="3930177" cy="317913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DBDC0A-8FD5-45E9-878E-6DCB30BE1FA8}"/>
              </a:ext>
            </a:extLst>
          </p:cNvPr>
          <p:cNvSpPr txBox="1"/>
          <p:nvPr/>
        </p:nvSpPr>
        <p:spPr>
          <a:xfrm>
            <a:off x="5495278" y="1207363"/>
            <a:ext cx="3222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Height of tank</a:t>
            </a:r>
          </a:p>
          <a:p>
            <a:r>
              <a:rPr lang="en-US" dirty="0"/>
              <a:t>=Height of water level times 3/2=54cm</a:t>
            </a:r>
          </a:p>
        </p:txBody>
      </p:sp>
    </p:spTree>
    <p:extLst>
      <p:ext uri="{BB962C8B-B14F-4D97-AF65-F5344CB8AC3E}">
        <p14:creationId xmlns:p14="http://schemas.microsoft.com/office/powerpoint/2010/main" val="168068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A62F9-8C60-49CA-9283-322FED9C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Volume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4D6A1-96BE-4988-8152-FEC3F120D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problems have a change in volume when an object is added into it. </a:t>
            </a:r>
          </a:p>
          <a:p>
            <a:r>
              <a:rPr lang="en-US" dirty="0"/>
              <a:t>We can find the volume of these objects by finding the change in height they made and multiply that by length times width. </a:t>
            </a:r>
          </a:p>
          <a:p>
            <a:r>
              <a:rPr lang="en-US" dirty="0"/>
              <a:t>Volume of object=Length*Width*Change in height</a:t>
            </a:r>
          </a:p>
        </p:txBody>
      </p:sp>
    </p:spTree>
    <p:extLst>
      <p:ext uri="{BB962C8B-B14F-4D97-AF65-F5344CB8AC3E}">
        <p14:creationId xmlns:p14="http://schemas.microsoft.com/office/powerpoint/2010/main" val="296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E36BE-5A88-4164-A151-18E6F250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Problems</a:t>
            </a:r>
          </a:p>
        </p:txBody>
      </p:sp>
      <p:pic>
        <p:nvPicPr>
          <p:cNvPr id="5" name="Picture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9D8C5C8D-00F3-443F-91DD-62BCBF05F4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519430"/>
            <a:ext cx="3960618" cy="51255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9575B3-A505-48D5-99D7-77C2810B0BC3}"/>
              </a:ext>
            </a:extLst>
          </p:cNvPr>
          <p:cNvSpPr txBox="1"/>
          <p:nvPr/>
        </p:nvSpPr>
        <p:spPr>
          <a:xfrm>
            <a:off x="4975668" y="1905986"/>
            <a:ext cx="1957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6. 1750 cm^3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9F221D-FF8D-4D96-8B96-F9F7088E224D}"/>
              </a:ext>
            </a:extLst>
          </p:cNvPr>
          <p:cNvSpPr txBox="1"/>
          <p:nvPr/>
        </p:nvSpPr>
        <p:spPr>
          <a:xfrm>
            <a:off x="4975668" y="3897516"/>
            <a:ext cx="1957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7. 21.5cm</a:t>
            </a:r>
          </a:p>
        </p:txBody>
      </p:sp>
    </p:spTree>
    <p:extLst>
      <p:ext uri="{BB962C8B-B14F-4D97-AF65-F5344CB8AC3E}">
        <p14:creationId xmlns:p14="http://schemas.microsoft.com/office/powerpoint/2010/main" val="83994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50E69-1BFC-4656-A48B-11AF082A0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Practice</a:t>
            </a:r>
          </a:p>
        </p:txBody>
      </p:sp>
      <p:pic>
        <p:nvPicPr>
          <p:cNvPr id="5" name="Content Placeholder 4" descr="Diagram, engineering drawing&#10;&#10;Description automatically generated">
            <a:extLst>
              <a:ext uri="{FF2B5EF4-FFF2-40B4-BE49-F238E27FC236}">
                <a16:creationId xmlns:a16="http://schemas.microsoft.com/office/drawing/2014/main" id="{1222354A-B16E-4301-AAEE-A5CF6407BF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09668"/>
            <a:ext cx="2999292" cy="388143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E68CFD-57DD-4B71-9654-715DDC0DF63D}"/>
              </a:ext>
            </a:extLst>
          </p:cNvPr>
          <p:cNvSpPr txBox="1"/>
          <p:nvPr/>
        </p:nvSpPr>
        <p:spPr>
          <a:xfrm>
            <a:off x="4500979" y="2139518"/>
            <a:ext cx="4216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8. 20 minutes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1AF83B-9503-4F25-9406-780FD7E4C4C4}"/>
              </a:ext>
            </a:extLst>
          </p:cNvPr>
          <p:cNvSpPr txBox="1"/>
          <p:nvPr/>
        </p:nvSpPr>
        <p:spPr>
          <a:xfrm>
            <a:off x="4500979" y="2645546"/>
            <a:ext cx="3630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9. .65 minutes</a:t>
            </a:r>
          </a:p>
        </p:txBody>
      </p:sp>
    </p:spTree>
    <p:extLst>
      <p:ext uri="{BB962C8B-B14F-4D97-AF65-F5344CB8AC3E}">
        <p14:creationId xmlns:p14="http://schemas.microsoft.com/office/powerpoint/2010/main" val="244639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A61DA-FD0C-4CE6-B655-9C2619B9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4A</a:t>
            </a:r>
          </a:p>
        </p:txBody>
      </p:sp>
      <p:pic>
        <p:nvPicPr>
          <p:cNvPr id="5" name="Content Placeholder 4" descr="Diagram&#10;&#10;Description automatically generated with low confidence">
            <a:extLst>
              <a:ext uri="{FF2B5EF4-FFF2-40B4-BE49-F238E27FC236}">
                <a16:creationId xmlns:a16="http://schemas.microsoft.com/office/drawing/2014/main" id="{26A7372E-D9D6-4A24-B80F-3647E5784C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610173"/>
            <a:ext cx="3282107" cy="424743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0A09A5-A6E6-4751-A686-F296A99E6601}"/>
              </a:ext>
            </a:extLst>
          </p:cNvPr>
          <p:cNvSpPr txBox="1"/>
          <p:nvPr/>
        </p:nvSpPr>
        <p:spPr>
          <a:xfrm>
            <a:off x="5317724" y="1713390"/>
            <a:ext cx="3062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1. 36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61086D-6CBA-42CF-98A1-667C17352E22}"/>
              </a:ext>
            </a:extLst>
          </p:cNvPr>
          <p:cNvSpPr txBox="1"/>
          <p:nvPr/>
        </p:nvSpPr>
        <p:spPr>
          <a:xfrm>
            <a:off x="5329459" y="2141284"/>
            <a:ext cx="257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56E369-CF98-4495-B788-C94786615DE0}"/>
              </a:ext>
            </a:extLst>
          </p:cNvPr>
          <p:cNvSpPr txBox="1"/>
          <p:nvPr/>
        </p:nvSpPr>
        <p:spPr>
          <a:xfrm>
            <a:off x="5317724" y="2510616"/>
            <a:ext cx="210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a) 4 b) 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6B56D8-C37C-4D89-96E2-11F1C0466613}"/>
              </a:ext>
            </a:extLst>
          </p:cNvPr>
          <p:cNvSpPr txBox="1"/>
          <p:nvPr/>
        </p:nvSpPr>
        <p:spPr>
          <a:xfrm>
            <a:off x="5329458" y="2956264"/>
            <a:ext cx="2491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 9cm^3 b) 96 cm^3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5CC9E8-04BF-427B-896F-86169BD3DD9C}"/>
              </a:ext>
            </a:extLst>
          </p:cNvPr>
          <p:cNvSpPr txBox="1"/>
          <p:nvPr/>
        </p:nvSpPr>
        <p:spPr>
          <a:xfrm>
            <a:off x="5317724" y="3429000"/>
            <a:ext cx="3062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a) 32 cm^3 b)72 cm^2</a:t>
            </a:r>
          </a:p>
        </p:txBody>
      </p:sp>
    </p:spTree>
    <p:extLst>
      <p:ext uri="{BB962C8B-B14F-4D97-AF65-F5344CB8AC3E}">
        <p14:creationId xmlns:p14="http://schemas.microsoft.com/office/powerpoint/2010/main" val="188499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3949</TotalTime>
  <Words>292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Volume Continued</vt:lpstr>
      <vt:lpstr>PowerPoint Presentation</vt:lpstr>
      <vt:lpstr>Unit Conversions</vt:lpstr>
      <vt:lpstr>PowerPoint Presentation</vt:lpstr>
      <vt:lpstr>More Practice</vt:lpstr>
      <vt:lpstr>Change in Volume</vt:lpstr>
      <vt:lpstr>Practice Problems</vt:lpstr>
      <vt:lpstr>More Practice</vt:lpstr>
      <vt:lpstr>Practice 4A</vt:lpstr>
    </vt:vector>
  </TitlesOfParts>
  <Company>Salt River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Algebraic Expressions</dc:title>
  <dc:creator>Liu Shuyun</dc:creator>
  <cp:lastModifiedBy>Gan, Ryan</cp:lastModifiedBy>
  <cp:revision>434</cp:revision>
  <dcterms:created xsi:type="dcterms:W3CDTF">2017-08-26T04:41:34Z</dcterms:created>
  <dcterms:modified xsi:type="dcterms:W3CDTF">2021-02-27T16:50:58Z</dcterms:modified>
</cp:coreProperties>
</file>