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57" r:id="rId2"/>
    <p:sldId id="351" r:id="rId3"/>
    <p:sldId id="359" r:id="rId4"/>
    <p:sldId id="360" r:id="rId5"/>
    <p:sldId id="361" r:id="rId6"/>
    <p:sldId id="3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2" autoAdjust="0"/>
    <p:restoredTop sz="90166"/>
  </p:normalViewPr>
  <p:slideViewPr>
    <p:cSldViewPr snapToGrid="0">
      <p:cViewPr varScale="1">
        <p:scale>
          <a:sx n="84" d="100"/>
          <a:sy n="84" d="100"/>
        </p:scale>
        <p:origin x="10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C16E8-BDC2-459A-9C5F-E74BD7736B10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52857-1DB7-410F-BC99-4E348530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6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2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8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941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5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8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8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4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9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5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7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3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BBC6-C1C8-4C93-8929-9865B4583BAA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Volume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9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What is Volume? 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81577" y="1363729"/>
            <a:ext cx="5714423" cy="523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It is the amount of space enclosed by an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470F3D-6FB6-49E2-91DC-E211E6526CF6}"/>
              </a:ext>
            </a:extLst>
          </p:cNvPr>
          <p:cNvSpPr txBox="1"/>
          <p:nvPr/>
        </p:nvSpPr>
        <p:spPr>
          <a:xfrm>
            <a:off x="381576" y="2776974"/>
            <a:ext cx="64986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Bodoni MT" panose="02070603080606020203" pitchFamily="18" charset="0"/>
              </a:rPr>
              <a:t>We find volume by doing L*W*H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5D971-550C-4302-8BE8-12B3E3D258A2}"/>
              </a:ext>
            </a:extLst>
          </p:cNvPr>
          <p:cNvSpPr txBox="1"/>
          <p:nvPr/>
        </p:nvSpPr>
        <p:spPr>
          <a:xfrm>
            <a:off x="381576" y="3967526"/>
            <a:ext cx="6187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Bodoni MT" panose="02070603080606020203" pitchFamily="18" charset="0"/>
              </a:rPr>
              <a:t>Measured in [length]^3 (i.e., m^3, cm^3, ft^3 etc.)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512457-C0DE-4DC9-B014-EDE7CB358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242" y="1102119"/>
            <a:ext cx="3780599" cy="378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606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1751" y="54790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Quick Problem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870F01-D56D-4551-8CFE-41B722F2E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515" y="1899874"/>
            <a:ext cx="1638547" cy="15882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683E4F-7699-483E-804E-EFC32591F5A7}"/>
              </a:ext>
            </a:extLst>
          </p:cNvPr>
          <p:cNvSpPr txBox="1"/>
          <p:nvPr/>
        </p:nvSpPr>
        <p:spPr>
          <a:xfrm>
            <a:off x="3447062" y="2283486"/>
            <a:ext cx="70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A0CCA7-6297-44AD-B4E1-C9D8128670DD}"/>
              </a:ext>
            </a:extLst>
          </p:cNvPr>
          <p:cNvSpPr txBox="1"/>
          <p:nvPr/>
        </p:nvSpPr>
        <p:spPr>
          <a:xfrm>
            <a:off x="3189610" y="3118783"/>
            <a:ext cx="514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3296B9-9160-4E08-AE3E-6E5F712B477F}"/>
              </a:ext>
            </a:extLst>
          </p:cNvPr>
          <p:cNvSpPr txBox="1"/>
          <p:nvPr/>
        </p:nvSpPr>
        <p:spPr>
          <a:xfrm>
            <a:off x="1970841" y="3488115"/>
            <a:ext cx="65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7C7C56-27A5-48E7-A003-65247A425F72}"/>
              </a:ext>
            </a:extLst>
          </p:cNvPr>
          <p:cNvSpPr txBox="1"/>
          <p:nvPr/>
        </p:nvSpPr>
        <p:spPr>
          <a:xfrm>
            <a:off x="5868140" y="976544"/>
            <a:ext cx="4509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say we had a cube with side length 2m each. How many 1m cubes can fit in the box?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63290F-B559-4964-A95A-19E8C5EAD6DA}"/>
              </a:ext>
            </a:extLst>
          </p:cNvPr>
          <p:cNvSpPr txBox="1"/>
          <p:nvPr/>
        </p:nvSpPr>
        <p:spPr>
          <a:xfrm>
            <a:off x="5868140" y="2592333"/>
            <a:ext cx="434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Answer:2*2*2=8 cubes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01C351-E79E-4071-BF3B-FFEB83F50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402" y="1680581"/>
            <a:ext cx="812517" cy="7875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896029F-434D-4D57-BE7E-74D6CB413445}"/>
              </a:ext>
            </a:extLst>
          </p:cNvPr>
          <p:cNvSpPr txBox="1"/>
          <p:nvPr/>
        </p:nvSpPr>
        <p:spPr>
          <a:xfrm>
            <a:off x="7967919" y="1839389"/>
            <a:ext cx="3212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&lt;-Cube with side length 1m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311C6B-9C3E-4934-96F9-0C76141B69B2}"/>
              </a:ext>
            </a:extLst>
          </p:cNvPr>
          <p:cNvSpPr txBox="1"/>
          <p:nvPr/>
        </p:nvSpPr>
        <p:spPr>
          <a:xfrm>
            <a:off x="5868140" y="3311371"/>
            <a:ext cx="380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1 cm cubes can fit in the box? (hint:1m=100cm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E2B99F-906B-490E-9299-285844B1AC4A}"/>
              </a:ext>
            </a:extLst>
          </p:cNvPr>
          <p:cNvSpPr txBox="1"/>
          <p:nvPr/>
        </p:nvSpPr>
        <p:spPr>
          <a:xfrm>
            <a:off x="5868140" y="4531088"/>
            <a:ext cx="3515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Answer:200*200*200=8,000,000 1cm cubes</a:t>
            </a:r>
          </a:p>
        </p:txBody>
      </p:sp>
    </p:spTree>
    <p:extLst>
      <p:ext uri="{BB962C8B-B14F-4D97-AF65-F5344CB8AC3E}">
        <p14:creationId xmlns:p14="http://schemas.microsoft.com/office/powerpoint/2010/main" val="26847788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63316B24-D49C-4334-9E44-C911ED9A6A3B}"/>
              </a:ext>
            </a:extLst>
          </p:cNvPr>
          <p:cNvSpPr txBox="1"/>
          <p:nvPr/>
        </p:nvSpPr>
        <p:spPr>
          <a:xfrm>
            <a:off x="786503" y="743140"/>
            <a:ext cx="6100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A Few More</a:t>
            </a:r>
          </a:p>
        </p:txBody>
      </p:sp>
      <p:pic>
        <p:nvPicPr>
          <p:cNvPr id="21" name="Picture 20" descr="Diagram&#10;&#10;Description automatically generated">
            <a:extLst>
              <a:ext uri="{FF2B5EF4-FFF2-40B4-BE49-F238E27FC236}">
                <a16:creationId xmlns:a16="http://schemas.microsoft.com/office/drawing/2014/main" id="{3AABCE66-1A44-4FC6-AEE2-D2FFB56821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03" y="1266360"/>
            <a:ext cx="4001397" cy="517827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588171F6-9AEB-4E6A-98F3-BFA69EB8A14D}"/>
              </a:ext>
            </a:extLst>
          </p:cNvPr>
          <p:cNvSpPr txBox="1"/>
          <p:nvPr/>
        </p:nvSpPr>
        <p:spPr>
          <a:xfrm>
            <a:off x="6525087" y="1384917"/>
            <a:ext cx="1970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80</a:t>
            </a:r>
          </a:p>
          <a:p>
            <a:pPr marL="342900" indent="-342900">
              <a:buAutoNum type="arabicPeriod"/>
            </a:pPr>
            <a:r>
              <a:rPr lang="en-US" dirty="0"/>
              <a:t>75</a:t>
            </a:r>
          </a:p>
          <a:p>
            <a:pPr marL="342900" indent="-342900">
              <a:buAutoNum type="arabicPeriod"/>
            </a:pPr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605031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66F4-6738-4B5F-8612-10C04833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Practice</a:t>
            </a:r>
          </a:p>
        </p:txBody>
      </p:sp>
      <p:pic>
        <p:nvPicPr>
          <p:cNvPr id="5" name="Content Placeholder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C07539B8-9D31-448F-A36D-47A870272F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522027"/>
            <a:ext cx="3930177" cy="50861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DBDC0A-8FD5-45E9-878E-6DCB30BE1FA8}"/>
              </a:ext>
            </a:extLst>
          </p:cNvPr>
          <p:cNvSpPr txBox="1"/>
          <p:nvPr/>
        </p:nvSpPr>
        <p:spPr>
          <a:xfrm>
            <a:off x="5495278" y="1207363"/>
            <a:ext cx="2503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4.4l</a:t>
            </a:r>
          </a:p>
          <a:p>
            <a:pPr marL="342900" indent="-342900">
              <a:buAutoNum type="arabicPeriod"/>
            </a:pPr>
            <a:r>
              <a:rPr lang="en-US" dirty="0"/>
              <a:t>54</a:t>
            </a:r>
          </a:p>
        </p:txBody>
      </p:sp>
    </p:spTree>
    <p:extLst>
      <p:ext uri="{BB962C8B-B14F-4D97-AF65-F5344CB8AC3E}">
        <p14:creationId xmlns:p14="http://schemas.microsoft.com/office/powerpoint/2010/main" val="168068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62F9-8C60-49CA-9283-322FED9C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4D6A1-96BE-4988-8152-FEC3F120D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problems have a change in volume when an object is added into it. </a:t>
            </a:r>
          </a:p>
          <a:p>
            <a:r>
              <a:rPr lang="en-US" dirty="0"/>
              <a:t>We can find the volume of these objects by finding the change in height they made and multiply that by length times width. </a:t>
            </a:r>
          </a:p>
          <a:p>
            <a:r>
              <a:rPr lang="en-US" dirty="0"/>
              <a:t>Volume of object=Length*Width*Change in height</a:t>
            </a:r>
          </a:p>
        </p:txBody>
      </p:sp>
    </p:spTree>
    <p:extLst>
      <p:ext uri="{BB962C8B-B14F-4D97-AF65-F5344CB8AC3E}">
        <p14:creationId xmlns:p14="http://schemas.microsoft.com/office/powerpoint/2010/main" val="296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3863</TotalTime>
  <Words>171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Bodoni MT</vt:lpstr>
      <vt:lpstr>Calibri</vt:lpstr>
      <vt:lpstr>Trebuchet MS</vt:lpstr>
      <vt:lpstr>Wingdings 3</vt:lpstr>
      <vt:lpstr>Facet</vt:lpstr>
      <vt:lpstr>Volume</vt:lpstr>
      <vt:lpstr>PowerPoint Presentation</vt:lpstr>
      <vt:lpstr>PowerPoint Presentation</vt:lpstr>
      <vt:lpstr>PowerPoint Presentation</vt:lpstr>
      <vt:lpstr>More Practice</vt:lpstr>
      <vt:lpstr>Change in Volume</vt:lpstr>
    </vt:vector>
  </TitlesOfParts>
  <Company>Salt River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Algebraic Expressions</dc:title>
  <dc:creator>Liu Shuyun</dc:creator>
  <cp:lastModifiedBy>Gan, Ryan</cp:lastModifiedBy>
  <cp:revision>431</cp:revision>
  <dcterms:created xsi:type="dcterms:W3CDTF">2017-08-26T04:41:34Z</dcterms:created>
  <dcterms:modified xsi:type="dcterms:W3CDTF">2021-02-20T16:52:00Z</dcterms:modified>
</cp:coreProperties>
</file>