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7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7" r:id="rId11"/>
    <p:sldId id="266" r:id="rId12"/>
    <p:sldId id="268" r:id="rId13"/>
    <p:sldId id="269" r:id="rId14"/>
    <p:sldId id="270" r:id="rId15"/>
    <p:sldId id="271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27456" y="2649662"/>
            <a:ext cx="535435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上头        山上 </a:t>
            </a:r>
            <a:endParaRPr lang="en-US" altLang="zh-CN" sz="6000" dirty="0"/>
          </a:p>
          <a:p>
            <a:r>
              <a:rPr lang="zh-CN" altLang="en-US" sz="6000" dirty="0"/>
              <a:t>   </a:t>
            </a:r>
            <a:endParaRPr lang="en-US" altLang="zh-CN" sz="6000" dirty="0"/>
          </a:p>
          <a:p>
            <a:r>
              <a:rPr lang="zh-CN" altLang="en-US" sz="6000" dirty="0"/>
              <a:t>下头</a:t>
            </a:r>
            <a:r>
              <a:rPr lang="en-US" altLang="zh-CN" sz="6000" dirty="0"/>
              <a:t>         </a:t>
            </a:r>
            <a:r>
              <a:rPr lang="zh-CN" altLang="en-US" sz="6000" dirty="0"/>
              <a:t>山下</a:t>
            </a:r>
            <a:endParaRPr lang="en-US" altLang="zh-CN" sz="6000" dirty="0"/>
          </a:p>
          <a:p>
            <a:r>
              <a:rPr lang="zh-CN" altLang="en-US" sz="6000" dirty="0"/>
              <a:t>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492092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8215711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 下雪  大雪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小雪 下雪天                </a:t>
            </a:r>
            <a:endParaRPr lang="en-US" altLang="zh-CN" sz="6000" dirty="0"/>
          </a:p>
          <a:p>
            <a:r>
              <a:rPr lang="zh-CN" altLang="en-US" sz="6000" dirty="0"/>
              <a:t>   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641691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6893234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下小雨 下大雨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下小雪 下大雪        </a:t>
            </a:r>
            <a:endParaRPr lang="en-US" altLang="zh-CN" sz="6000" dirty="0"/>
          </a:p>
          <a:p>
            <a:r>
              <a:rPr lang="zh-CN" altLang="en-US" sz="6000" dirty="0"/>
              <a:t>   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843462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432961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水电 天地        </a:t>
            </a:r>
            <a:endParaRPr lang="en-US" altLang="zh-CN" sz="6000" dirty="0"/>
          </a:p>
          <a:p>
            <a:r>
              <a:rPr lang="zh-CN" altLang="en-US" sz="6000" dirty="0"/>
              <a:t>大地  地上  </a:t>
            </a:r>
            <a:endParaRPr lang="en-US" altLang="zh-CN" sz="6000" dirty="0"/>
          </a:p>
          <a:p>
            <a:r>
              <a:rPr lang="zh-CN" altLang="en-US" sz="6000" dirty="0"/>
              <a:t>土地  地下</a:t>
            </a:r>
            <a:endParaRPr lang="en-US" altLang="zh-CN" sz="6000" dirty="0"/>
          </a:p>
          <a:p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440892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470994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天上 </a:t>
            </a:r>
            <a:endParaRPr lang="en-US" altLang="zh-CN" sz="6000" dirty="0"/>
          </a:p>
          <a:p>
            <a:r>
              <a:rPr lang="zh-CN" altLang="en-US" sz="6000" dirty="0"/>
              <a:t>下雨天         </a:t>
            </a:r>
            <a:endParaRPr lang="en-US" altLang="zh-CN" sz="6000" dirty="0"/>
          </a:p>
          <a:p>
            <a:r>
              <a:rPr lang="zh-CN" altLang="en-US" sz="6000" dirty="0"/>
              <a:t>下雪天 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506870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4047903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 天天         </a:t>
            </a:r>
            <a:endParaRPr lang="en-US" altLang="zh-CN" sz="6000" dirty="0"/>
          </a:p>
          <a:p>
            <a:r>
              <a:rPr lang="zh-CN" altLang="en-US" sz="6000" dirty="0"/>
              <a:t> 天地 </a:t>
            </a:r>
            <a:endParaRPr lang="en-US" altLang="zh-CN" sz="6000" dirty="0"/>
          </a:p>
          <a:p>
            <a:r>
              <a:rPr lang="en-US" altLang="zh-CN" sz="6000" dirty="0"/>
              <a:t> </a:t>
            </a:r>
            <a:r>
              <a:rPr lang="zh-CN" altLang="en-US" sz="6000" dirty="0"/>
              <a:t>天上</a:t>
            </a:r>
            <a:endParaRPr lang="en-US" altLang="zh-CN" sz="6000" dirty="0"/>
          </a:p>
          <a:p>
            <a:r>
              <a:rPr lang="zh-CN" altLang="en-US" sz="6000" dirty="0"/>
              <a:t> 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00674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58303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 春天</a:t>
            </a:r>
            <a:endParaRPr lang="en-US" altLang="zh-CN" sz="6000" dirty="0"/>
          </a:p>
          <a:p>
            <a:r>
              <a:rPr lang="zh-CN" altLang="en-US" sz="6000" dirty="0"/>
              <a:t> 秋天</a:t>
            </a:r>
            <a:endParaRPr lang="en-US" altLang="zh-CN" sz="6000" dirty="0"/>
          </a:p>
          <a:p>
            <a:r>
              <a:rPr lang="zh-CN" altLang="en-US" sz="6000" dirty="0"/>
              <a:t> 夏天       </a:t>
            </a:r>
            <a:endParaRPr lang="en-US" altLang="zh-CN" sz="6000" dirty="0"/>
          </a:p>
          <a:p>
            <a:r>
              <a:rPr lang="zh-CN" altLang="en-US" sz="6000" dirty="0"/>
              <a:t> 冬天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149741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2492990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冬天去</a:t>
            </a:r>
            <a:endParaRPr lang="en-US" altLang="zh-CN" sz="6000" dirty="0"/>
          </a:p>
          <a:p>
            <a:r>
              <a:rPr lang="zh-CN" altLang="en-US" sz="6000" dirty="0"/>
              <a:t>春天来</a:t>
            </a:r>
            <a:endParaRPr lang="en-US" altLang="zh-CN" sz="6000" dirty="0"/>
          </a:p>
          <a:p>
            <a:r>
              <a:rPr lang="zh-CN" altLang="en-US" sz="6000" dirty="0"/>
              <a:t>         </a:t>
            </a:r>
            <a:endParaRPr lang="en-US" altLang="zh-CN" sz="6000" dirty="0"/>
          </a:p>
          <a:p>
            <a:r>
              <a:rPr lang="zh-CN" altLang="en-US" sz="6000" dirty="0"/>
              <a:t>   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2237761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2957861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 春天去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夏天来 </a:t>
            </a:r>
            <a:endParaRPr lang="en-US" altLang="zh-CN" sz="6000" dirty="0"/>
          </a:p>
          <a:p>
            <a:r>
              <a:rPr lang="zh-CN" altLang="en-US" sz="6000" dirty="0"/>
              <a:t>   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8365502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2957861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 夏天去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秋天来 </a:t>
            </a:r>
            <a:endParaRPr lang="en-US" altLang="zh-CN" sz="6000" dirty="0"/>
          </a:p>
          <a:p>
            <a:r>
              <a:rPr lang="zh-CN" altLang="en-US" sz="6000" dirty="0"/>
              <a:t>   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0453210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4352474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 秋天去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冬天来       </a:t>
            </a:r>
            <a:endParaRPr lang="en-US" altLang="zh-CN" sz="6000" dirty="0"/>
          </a:p>
          <a:p>
            <a:r>
              <a:rPr lang="zh-CN" altLang="en-US" sz="6000" dirty="0"/>
              <a:t>   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673693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488948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手中   口中    </a:t>
            </a:r>
            <a:endParaRPr lang="en-US" altLang="zh-CN" sz="6000" dirty="0"/>
          </a:p>
          <a:p>
            <a:r>
              <a:rPr lang="zh-CN" altLang="en-US" sz="6000" dirty="0"/>
              <a:t>   </a:t>
            </a:r>
            <a:endParaRPr lang="en-US" altLang="zh-CN" sz="6000" dirty="0"/>
          </a:p>
          <a:p>
            <a:r>
              <a:rPr lang="zh-CN" altLang="en-US" sz="6000" dirty="0"/>
              <a:t>左手    右手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480628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81546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 春风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春雨        </a:t>
            </a:r>
            <a:endParaRPr lang="en-US" altLang="zh-CN" sz="6000" dirty="0"/>
          </a:p>
          <a:p>
            <a:r>
              <a:rPr lang="zh-CN" altLang="en-US" sz="6000" dirty="0"/>
              <a:t>   </a:t>
            </a:r>
            <a:endParaRPr lang="en-US" altLang="zh-CN" sz="6000" dirty="0"/>
          </a:p>
          <a:p>
            <a:r>
              <a:rPr lang="zh-CN" altLang="en-US" sz="6000" dirty="0"/>
              <a:t>冬去春来</a:t>
            </a:r>
            <a:endParaRPr lang="en-US" altLang="zh-CN" sz="6000" dirty="0"/>
          </a:p>
          <a:p>
            <a:r>
              <a:rPr lang="zh-CN" altLang="en-US" sz="6000" dirty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2454096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350597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 黄土</a:t>
            </a:r>
            <a:endParaRPr lang="en-US" altLang="zh-CN" sz="6000" dirty="0"/>
          </a:p>
          <a:p>
            <a:r>
              <a:rPr lang="zh-CN" altLang="en-US" sz="6000" dirty="0"/>
              <a:t> 黄牛</a:t>
            </a:r>
            <a:endParaRPr lang="en-US" altLang="zh-CN" sz="6000" dirty="0"/>
          </a:p>
          <a:p>
            <a:r>
              <a:rPr lang="zh-CN" altLang="en-US" sz="6000" dirty="0"/>
              <a:t> 黄色      </a:t>
            </a:r>
            <a:endParaRPr lang="en-US" altLang="zh-CN" sz="6000" dirty="0"/>
          </a:p>
          <a:p>
            <a:r>
              <a:rPr lang="zh-CN" altLang="en-US" sz="6000" dirty="0"/>
              <a:t>   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6926118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64715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 白云</a:t>
            </a:r>
            <a:endParaRPr lang="en-US" altLang="zh-CN" sz="6000" dirty="0"/>
          </a:p>
          <a:p>
            <a:r>
              <a:rPr lang="zh-CN" altLang="en-US" sz="6000" dirty="0"/>
              <a:t> 白雪</a:t>
            </a:r>
            <a:endParaRPr lang="en-US" altLang="zh-CN" sz="6000" dirty="0"/>
          </a:p>
          <a:p>
            <a:r>
              <a:rPr lang="zh-CN" altLang="en-US" sz="6000" dirty="0"/>
              <a:t> 白马       </a:t>
            </a:r>
            <a:endParaRPr lang="en-US" altLang="zh-CN" sz="6000" dirty="0"/>
          </a:p>
          <a:p>
            <a:r>
              <a:rPr lang="zh-CN" altLang="en-US" sz="6000" dirty="0"/>
              <a:t> 白羊 </a:t>
            </a:r>
            <a:endParaRPr lang="en-US" altLang="zh-CN" sz="6000" dirty="0"/>
          </a:p>
          <a:p>
            <a:r>
              <a:rPr lang="en-US" altLang="zh-CN" sz="6000" dirty="0"/>
              <a:t> </a:t>
            </a:r>
            <a:r>
              <a:rPr lang="zh-CN" altLang="en-US" sz="6000" dirty="0"/>
              <a:t>白天</a:t>
            </a:r>
            <a:endParaRPr lang="en-US" altLang="zh-CN" sz="6000" dirty="0"/>
          </a:p>
          <a:p>
            <a:r>
              <a:rPr lang="zh-CN" altLang="en-US" sz="6000" dirty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2931034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118161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黑云 </a:t>
            </a:r>
            <a:endParaRPr lang="en-US" altLang="zh-CN" sz="6000" dirty="0"/>
          </a:p>
          <a:p>
            <a:r>
              <a:rPr lang="zh-CN" altLang="en-US" sz="6000" dirty="0"/>
              <a:t>黑马</a:t>
            </a:r>
            <a:endParaRPr lang="en-US" altLang="zh-CN" sz="6000" dirty="0"/>
          </a:p>
          <a:p>
            <a:r>
              <a:rPr lang="zh-CN" altLang="en-US" sz="6000" dirty="0"/>
              <a:t>黑牛      </a:t>
            </a:r>
            <a:endParaRPr lang="en-US" altLang="zh-CN" sz="6000" dirty="0"/>
          </a:p>
          <a:p>
            <a:r>
              <a:rPr lang="zh-CN" altLang="en-US" sz="6000" dirty="0"/>
              <a:t>黑天  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8557195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350597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 红日</a:t>
            </a:r>
            <a:endParaRPr lang="en-US" altLang="zh-CN" sz="6000" dirty="0"/>
          </a:p>
          <a:p>
            <a:r>
              <a:rPr lang="zh-CN" altLang="en-US" sz="6000" dirty="0"/>
              <a:t> 红火</a:t>
            </a:r>
            <a:endParaRPr lang="en-US" altLang="zh-CN" sz="6000" dirty="0"/>
          </a:p>
          <a:p>
            <a:r>
              <a:rPr lang="zh-CN" altLang="en-US" sz="6000" dirty="0"/>
              <a:t> 红色      </a:t>
            </a:r>
            <a:endParaRPr lang="en-US" altLang="zh-CN" sz="6000" dirty="0"/>
          </a:p>
          <a:p>
            <a:r>
              <a:rPr lang="zh-CN" altLang="en-US" sz="6000" dirty="0"/>
              <a:t>   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8102416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58303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 绿色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绿草       </a:t>
            </a:r>
            <a:endParaRPr lang="en-US" altLang="zh-CN" sz="6000" dirty="0"/>
          </a:p>
          <a:p>
            <a:r>
              <a:rPr lang="zh-CN" altLang="en-US" sz="6000" dirty="0"/>
              <a:t>   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3809532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96354" y="612846"/>
            <a:ext cx="5882909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 </a:t>
            </a:r>
            <a:endParaRPr lang="en-US" altLang="zh-CN" sz="6000" dirty="0"/>
          </a:p>
          <a:p>
            <a:r>
              <a:rPr lang="zh-CN" altLang="en-US" sz="6000" dirty="0"/>
              <a:t> 蓝天</a:t>
            </a:r>
            <a:endParaRPr lang="en-US" altLang="zh-CN" sz="6000" dirty="0"/>
          </a:p>
          <a:p>
            <a:r>
              <a:rPr lang="zh-CN" altLang="en-US" sz="6000" dirty="0"/>
              <a:t> </a:t>
            </a:r>
            <a:endParaRPr lang="en-US" altLang="zh-CN" sz="6000" dirty="0"/>
          </a:p>
          <a:p>
            <a:r>
              <a:rPr lang="zh-CN" altLang="en-US" sz="6000" dirty="0"/>
              <a:t> 蓝色</a:t>
            </a:r>
            <a:endParaRPr lang="en-US" altLang="zh-CN" sz="6000" dirty="0"/>
          </a:p>
          <a:p>
            <a:r>
              <a:rPr lang="zh-CN" altLang="en-US" sz="6000" dirty="0"/>
              <a:t>  </a:t>
            </a:r>
            <a:endParaRPr lang="en-US" altLang="zh-CN" sz="6000" dirty="0"/>
          </a:p>
          <a:p>
            <a:r>
              <a:rPr lang="zh-CN" altLang="en-US" sz="6000" dirty="0"/>
              <a:t>   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0412914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81546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 小马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黑马        </a:t>
            </a:r>
            <a:endParaRPr lang="en-US" altLang="zh-CN" sz="6000" dirty="0"/>
          </a:p>
          <a:p>
            <a:r>
              <a:rPr lang="zh-CN" altLang="en-US" sz="6000" dirty="0"/>
              <a:t>   </a:t>
            </a:r>
            <a:endParaRPr lang="en-US" altLang="zh-CN" sz="6000" dirty="0"/>
          </a:p>
          <a:p>
            <a:r>
              <a:rPr lang="zh-CN" altLang="en-US" sz="6000" dirty="0"/>
              <a:t> 木马</a:t>
            </a:r>
            <a:endParaRPr lang="en-US" altLang="zh-CN" sz="6000" dirty="0"/>
          </a:p>
          <a:p>
            <a:r>
              <a:rPr lang="zh-CN" altLang="en-US" sz="6000" dirty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5336761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2957861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 小羊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小山羊 </a:t>
            </a:r>
            <a:endParaRPr lang="en-US" altLang="zh-CN" sz="6000" dirty="0"/>
          </a:p>
          <a:p>
            <a:r>
              <a:rPr lang="zh-CN" altLang="en-US" sz="6000" dirty="0"/>
              <a:t>   </a:t>
            </a:r>
            <a:endParaRPr lang="en-US" altLang="zh-CN" sz="6000" dirty="0"/>
          </a:p>
          <a:p>
            <a:r>
              <a:rPr lang="zh-CN" altLang="en-US" sz="6000" dirty="0"/>
              <a:t> 牛羊</a:t>
            </a:r>
            <a:endParaRPr lang="en-US" altLang="zh-CN" sz="6000" dirty="0"/>
          </a:p>
          <a:p>
            <a:r>
              <a:rPr lang="zh-CN" altLang="en-US" sz="6000" dirty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9736526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458490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 小牛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一头牛        </a:t>
            </a:r>
            <a:endParaRPr lang="en-US" altLang="zh-CN" sz="6000" dirty="0"/>
          </a:p>
          <a:p>
            <a:r>
              <a:rPr lang="zh-CN" altLang="en-US" sz="6000" dirty="0"/>
              <a:t>   </a:t>
            </a:r>
            <a:endParaRPr lang="en-US" altLang="zh-CN" sz="6000" dirty="0"/>
          </a:p>
          <a:p>
            <a:r>
              <a:rPr lang="zh-CN" altLang="en-US" sz="6000" dirty="0"/>
              <a:t>黑牛</a:t>
            </a:r>
            <a:endParaRPr lang="en-US" altLang="zh-CN" sz="6000" dirty="0"/>
          </a:p>
          <a:p>
            <a:r>
              <a:rPr lang="zh-CN" altLang="en-US" sz="6000" dirty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773921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33938" y="869116"/>
            <a:ext cx="6428363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左耳        右耳 </a:t>
            </a:r>
            <a:endParaRPr lang="en-US" altLang="zh-CN" sz="6000" dirty="0"/>
          </a:p>
          <a:p>
            <a:r>
              <a:rPr lang="zh-CN" altLang="en-US" sz="6000" dirty="0"/>
              <a:t>   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上下   上上下下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891023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3350597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 小鱼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大鱼 </a:t>
            </a:r>
            <a:r>
              <a:rPr lang="en-US" altLang="zh-CN" sz="6000" dirty="0"/>
              <a:t>    </a:t>
            </a:r>
            <a:r>
              <a:rPr lang="zh-CN" altLang="en-US" sz="6000" dirty="0"/>
              <a:t> </a:t>
            </a:r>
            <a:endParaRPr lang="en-US" altLang="zh-CN" sz="6000" dirty="0"/>
          </a:p>
          <a:p>
            <a:r>
              <a:rPr lang="zh-CN" altLang="en-US" sz="6000" dirty="0"/>
              <a:t>   </a:t>
            </a:r>
            <a:endParaRPr lang="en-US" altLang="zh-CN" sz="6000" dirty="0"/>
          </a:p>
          <a:p>
            <a:r>
              <a:rPr lang="zh-CN" altLang="en-US" sz="6000" dirty="0"/>
              <a:t> 金鱼</a:t>
            </a:r>
            <a:endParaRPr lang="en-US" altLang="zh-CN" sz="6000" dirty="0"/>
          </a:p>
          <a:p>
            <a:r>
              <a:rPr lang="zh-CN" altLang="en-US" sz="6000" dirty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2777663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2957861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 小虫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毛毛虫 </a:t>
            </a:r>
            <a:endParaRPr lang="en-US" altLang="zh-CN" sz="6000" dirty="0"/>
          </a:p>
          <a:p>
            <a:r>
              <a:rPr lang="zh-CN" altLang="en-US" sz="6000" dirty="0"/>
              <a:t>   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6300147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4192173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 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蓝天白云    </a:t>
            </a:r>
            <a:endParaRPr lang="en-US" altLang="zh-CN" sz="6000" dirty="0"/>
          </a:p>
          <a:p>
            <a:r>
              <a:rPr lang="zh-CN" altLang="en-US" sz="6000" dirty="0"/>
              <a:t>   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9207696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5033750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 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春天小草绿了 </a:t>
            </a:r>
            <a:endParaRPr lang="en-US" altLang="zh-CN" sz="6000" dirty="0"/>
          </a:p>
          <a:p>
            <a:r>
              <a:rPr lang="zh-CN" altLang="en-US" sz="6000" dirty="0"/>
              <a:t>   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290346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4264309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 </a:t>
            </a:r>
            <a:endParaRPr lang="en-US" altLang="zh-CN" sz="6000" dirty="0"/>
          </a:p>
          <a:p>
            <a:r>
              <a:rPr lang="zh-CN" altLang="en-US" sz="6000" dirty="0"/>
              <a:t>夏天下大雨 </a:t>
            </a:r>
            <a:endParaRPr lang="en-US" altLang="zh-CN" sz="6000" dirty="0"/>
          </a:p>
          <a:p>
            <a:r>
              <a:rPr lang="zh-CN" altLang="en-US" sz="6000" dirty="0"/>
              <a:t>   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8532463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449674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 </a:t>
            </a:r>
            <a:endParaRPr lang="en-US" altLang="zh-CN" sz="6000" dirty="0"/>
          </a:p>
          <a:p>
            <a:r>
              <a:rPr lang="zh-CN" altLang="en-US" sz="6000" dirty="0"/>
              <a:t> 秋天小草黄 </a:t>
            </a:r>
            <a:endParaRPr lang="en-US" altLang="zh-CN" sz="6000" dirty="0"/>
          </a:p>
          <a:p>
            <a:r>
              <a:rPr lang="zh-CN" altLang="en-US" sz="6000" dirty="0"/>
              <a:t>   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3325034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426430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 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冬天下大雪 </a:t>
            </a:r>
            <a:endParaRPr lang="en-US" altLang="zh-CN" sz="6000" dirty="0"/>
          </a:p>
          <a:p>
            <a:r>
              <a:rPr lang="zh-CN" altLang="en-US" sz="6000" dirty="0"/>
              <a:t>   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75393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81200" y="642738"/>
            <a:ext cx="559286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6000" dirty="0"/>
          </a:p>
          <a:p>
            <a:r>
              <a:rPr lang="zh-CN" altLang="en-US" sz="6000" dirty="0"/>
              <a:t> 坐下   走来             </a:t>
            </a:r>
            <a:endParaRPr lang="en-US" altLang="zh-CN" sz="6000" dirty="0"/>
          </a:p>
          <a:p>
            <a:r>
              <a:rPr lang="zh-CN" altLang="en-US" sz="6000" dirty="0"/>
              <a:t> 走出去</a:t>
            </a:r>
            <a:endParaRPr lang="en-US" altLang="zh-CN" sz="6000" dirty="0"/>
          </a:p>
          <a:p>
            <a:r>
              <a:rPr lang="zh-CN" altLang="en-US" sz="6000" dirty="0"/>
              <a:t> 走上来</a:t>
            </a:r>
            <a:endParaRPr lang="en-US" altLang="zh-CN" sz="6000" dirty="0"/>
          </a:p>
          <a:p>
            <a:r>
              <a:rPr lang="zh-CN" altLang="en-US" sz="6000" dirty="0"/>
              <a:t> 走下去       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718833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90" y="1306285"/>
            <a:ext cx="426577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 一上一下</a:t>
            </a:r>
            <a:endParaRPr lang="en-US" altLang="zh-CN" sz="6000" dirty="0"/>
          </a:p>
          <a:p>
            <a:r>
              <a:rPr lang="zh-CN" altLang="en-US" sz="6000" dirty="0"/>
              <a:t> 一左一右</a:t>
            </a:r>
            <a:endParaRPr lang="en-US" altLang="zh-CN" sz="6000" dirty="0"/>
          </a:p>
          <a:p>
            <a:r>
              <a:rPr lang="zh-CN" altLang="en-US" sz="6000" dirty="0"/>
              <a:t> 上上下下</a:t>
            </a:r>
            <a:endParaRPr lang="en-US" altLang="zh-CN" sz="6000" dirty="0"/>
          </a:p>
          <a:p>
            <a:r>
              <a:rPr lang="zh-CN" altLang="en-US" sz="6000" dirty="0"/>
              <a:t>   </a:t>
            </a:r>
            <a:endParaRPr lang="en-US" altLang="zh-CN" sz="6000" dirty="0"/>
          </a:p>
          <a:p>
            <a:endParaRPr lang="en-US" altLang="zh-CN" sz="6000" dirty="0"/>
          </a:p>
          <a:p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809795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1929" y="2309697"/>
            <a:ext cx="581922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 出口  入口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出来    出去       </a:t>
            </a:r>
            <a:endParaRPr lang="en-US" altLang="zh-CN" sz="6000" dirty="0"/>
          </a:p>
          <a:p>
            <a:r>
              <a:rPr lang="zh-CN" altLang="en-US" sz="6000" dirty="0"/>
              <a:t>       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037083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70212" y="2265770"/>
            <a:ext cx="37883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坐下 </a:t>
            </a:r>
            <a:endParaRPr lang="en-US" altLang="zh-CN" sz="6000" dirty="0"/>
          </a:p>
          <a:p>
            <a:r>
              <a:rPr lang="zh-CN" altLang="en-US" sz="6000" dirty="0"/>
              <a:t>坐下来</a:t>
            </a:r>
            <a:endParaRPr lang="en-US" altLang="zh-CN" sz="6000" dirty="0"/>
          </a:p>
          <a:p>
            <a:r>
              <a:rPr lang="zh-CN" altLang="en-US" sz="6000" dirty="0"/>
              <a:t>坐一坐         </a:t>
            </a:r>
            <a:endParaRPr lang="en-US" altLang="zh-CN" sz="6000" dirty="0"/>
          </a:p>
          <a:p>
            <a:r>
              <a:rPr lang="zh-CN" altLang="en-US" sz="6000" dirty="0"/>
              <a:t>   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085983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306285"/>
            <a:ext cx="651652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大风 风雨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风雪   春风           </a:t>
            </a:r>
            <a:endParaRPr lang="en-US" altLang="zh-CN" sz="6000" dirty="0"/>
          </a:p>
          <a:p>
            <a:r>
              <a:rPr lang="zh-CN" altLang="en-US" sz="6000" dirty="0"/>
              <a:t>   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945949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6789" y="1486907"/>
            <a:ext cx="4889480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/>
              <a:t>春风 秋风</a:t>
            </a:r>
            <a:endParaRPr lang="en-US" altLang="zh-CN" sz="6000" dirty="0"/>
          </a:p>
          <a:p>
            <a:r>
              <a:rPr lang="zh-CN" altLang="en-US" sz="6000" dirty="0"/>
              <a:t> </a:t>
            </a:r>
            <a:endParaRPr lang="en-US" altLang="zh-CN" sz="6000" dirty="0"/>
          </a:p>
          <a:p>
            <a:r>
              <a:rPr lang="zh-CN" altLang="en-US" sz="6000" dirty="0"/>
              <a:t>风雪  风雨     </a:t>
            </a:r>
            <a:endParaRPr lang="en-US" altLang="zh-CN" sz="6000" dirty="0"/>
          </a:p>
          <a:p>
            <a:r>
              <a:rPr lang="zh-CN" altLang="en-US" sz="6000" dirty="0"/>
              <a:t>   </a:t>
            </a:r>
            <a:endParaRPr lang="en-US" altLang="zh-CN" sz="6000" dirty="0"/>
          </a:p>
          <a:p>
            <a:endParaRPr lang="en-US" altLang="zh-CN" sz="6000" dirty="0"/>
          </a:p>
          <a:p>
            <a:r>
              <a:rPr lang="zh-CN" altLang="en-US" sz="6000" dirty="0"/>
              <a:t>       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7904877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120</TotalTime>
  <Words>389</Words>
  <Application>Microsoft Office PowerPoint</Application>
  <PresentationFormat>Widescreen</PresentationFormat>
  <Paragraphs>202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Charles</dc:creator>
  <cp:lastModifiedBy>Charles Z</cp:lastModifiedBy>
  <cp:revision>12</cp:revision>
  <dcterms:created xsi:type="dcterms:W3CDTF">2017-09-09T00:32:22Z</dcterms:created>
  <dcterms:modified xsi:type="dcterms:W3CDTF">2018-11-16T00:07:58Z</dcterms:modified>
</cp:coreProperties>
</file>