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7456" y="2649662"/>
            <a:ext cx="381546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人</a:t>
            </a:r>
            <a:r>
              <a:rPr lang="zh-CN" altLang="en-US" sz="6000" dirty="0" smtClean="0"/>
              <a:t>        头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920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中       </a:t>
            </a:r>
            <a:r>
              <a:rPr lang="zh-CN" altLang="en-US" sz="6000" dirty="0"/>
              <a:t>不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434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6749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七         六       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416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32961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四       八       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4089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r>
              <a:rPr lang="zh-CN" altLang="en-US" sz="6000" dirty="0" smtClean="0"/>
              <a:t>不        头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068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35059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       </a:t>
            </a:r>
            <a:r>
              <a:rPr lang="zh-CN" altLang="en-US" sz="6000" dirty="0"/>
              <a:t> 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r>
              <a:rPr lang="zh-CN" altLang="en-US" sz="6000" dirty="0" smtClean="0"/>
              <a:t>五       十</a:t>
            </a:r>
            <a:endParaRPr lang="en-US" altLang="zh-CN" sz="6000" dirty="0" smtClean="0"/>
          </a:p>
          <a:p>
            <a:r>
              <a:rPr lang="zh-CN" altLang="en-US" sz="6000" dirty="0" smtClean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0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百        三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974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百        三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237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1181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阳     太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365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亮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月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453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上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山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36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    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r>
              <a:rPr lang="zh-CN" altLang="en-US" sz="6000" dirty="0"/>
              <a:t>目</a:t>
            </a:r>
            <a:r>
              <a:rPr lang="zh-CN" altLang="en-US" sz="6000" dirty="0" smtClean="0"/>
              <a:t>         口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80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水</a:t>
            </a:r>
            <a:r>
              <a:rPr lang="zh-CN" altLang="en-US" sz="6000" dirty="0" smtClean="0"/>
              <a:t>        田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454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山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水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926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火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山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931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3505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土       地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57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木       </a:t>
            </a:r>
            <a:r>
              <a:rPr lang="zh-CN" altLang="en-US" sz="6000" dirty="0"/>
              <a:t>头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102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禾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苗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809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1902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小 小 手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412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足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手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3367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右        </a:t>
            </a:r>
            <a:r>
              <a:rPr lang="zh-CN" altLang="en-US" sz="6000" dirty="0"/>
              <a:t>手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736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左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脚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739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4522" y="3191530"/>
            <a:ext cx="381546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手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少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910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35247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五   口</a:t>
            </a:r>
            <a:r>
              <a:rPr lang="en-US" altLang="zh-CN" sz="6000" dirty="0"/>
              <a:t> </a:t>
            </a:r>
            <a:r>
              <a:rPr lang="en-US" altLang="zh-CN" sz="6000" dirty="0" smtClean="0"/>
              <a:t>   </a:t>
            </a:r>
            <a:r>
              <a:rPr lang="zh-CN" altLang="en-US" sz="6000" dirty="0" smtClean="0"/>
              <a:t>人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777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大</a:t>
            </a:r>
            <a:r>
              <a:rPr lang="zh-CN" altLang="en-US" sz="6000" dirty="0" smtClean="0"/>
              <a:t>       </a:t>
            </a:r>
            <a:r>
              <a:rPr lang="zh-CN" altLang="en-US" sz="6000" dirty="0"/>
              <a:t>人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300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水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中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207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两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片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903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04414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 smtClean="0"/>
              <a:t>看</a:t>
            </a:r>
            <a:r>
              <a:rPr lang="zh-CN" altLang="en-US" sz="6000" dirty="0"/>
              <a:t>见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5324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1884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九月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325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72542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smtClean="0"/>
              <a:t>看不见</a:t>
            </a:r>
            <a:r>
              <a:rPr lang="zh-CN" altLang="en-US" sz="600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53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88572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多     小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097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74521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r>
              <a:rPr lang="zh-CN" altLang="en-US" sz="6000" dirty="0" smtClean="0"/>
              <a:t>大             足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188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 smtClean="0"/>
              <a:t>        </a:t>
            </a:r>
            <a:endParaRPr lang="en-US" altLang="zh-CN" sz="6000" dirty="0" smtClean="0"/>
          </a:p>
          <a:p>
            <a:r>
              <a:rPr lang="zh-CN" altLang="en-US" sz="6000" dirty="0" smtClean="0"/>
              <a:t> 耳     口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370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endParaRPr lang="en-US" altLang="zh-CN" sz="6000" dirty="0"/>
          </a:p>
          <a:p>
            <a:r>
              <a:rPr lang="zh-CN" altLang="en-US" sz="6000" dirty="0"/>
              <a:t>目</a:t>
            </a:r>
            <a:r>
              <a:rPr lang="zh-CN" altLang="en-US" sz="6000" dirty="0" smtClean="0"/>
              <a:t>        </a:t>
            </a:r>
            <a:r>
              <a:rPr lang="zh-CN" altLang="en-US" sz="6000" dirty="0"/>
              <a:t>头</a:t>
            </a:r>
            <a:r>
              <a:rPr lang="zh-CN" altLang="en-US" sz="6000" dirty="0" smtClean="0"/>
              <a:t>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859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21008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r>
              <a:rPr lang="zh-CN" altLang="en-US" sz="6000" dirty="0" smtClean="0"/>
              <a:t> 又      两        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459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486907"/>
            <a:ext cx="335059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6000" dirty="0" smtClean="0"/>
          </a:p>
          <a:p>
            <a:r>
              <a:rPr lang="zh-CN" altLang="en-US" sz="6000" dirty="0" smtClean="0"/>
              <a:t>水       见</a:t>
            </a:r>
            <a:endParaRPr lang="en-US" altLang="zh-CN" sz="6000" dirty="0" smtClean="0"/>
          </a:p>
          <a:p>
            <a:r>
              <a:rPr lang="zh-CN" altLang="en-US" sz="6000" dirty="0" smtClean="0"/>
              <a:t>   </a:t>
            </a:r>
            <a:endParaRPr lang="en-US" altLang="zh-CN" sz="6000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904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174</Words>
  <Application>Microsoft Office PowerPoint</Application>
  <PresentationFormat>Widescreen</PresentationFormat>
  <Paragraphs>194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华文新魏</vt:lpstr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Charles</dc:creator>
  <cp:lastModifiedBy>Alyssa Charles</cp:lastModifiedBy>
  <cp:revision>6</cp:revision>
  <dcterms:created xsi:type="dcterms:W3CDTF">2017-09-09T00:32:22Z</dcterms:created>
  <dcterms:modified xsi:type="dcterms:W3CDTF">2017-09-30T17:11:56Z</dcterms:modified>
</cp:coreProperties>
</file>