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6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</p:sldIdLst>
  <p:sldSz cx="12192000" cy="6858000"/>
  <p:notesSz cx="6858000" cy="9144000"/>
  <p:custDataLst>
    <p:tags r:id="rId1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3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160"/>
        <p:guide pos="383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gs" Target="tags/tag105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tags" Target="../tags/tag66.xml"/><Relationship Id="rId4" Type="http://schemas.openxmlformats.org/officeDocument/2006/relationships/image" Target="../media/image1.png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4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68.xml"/><Relationship Id="rId2" Type="http://schemas.openxmlformats.org/officeDocument/2006/relationships/image" Target="../media/image2.png"/><Relationship Id="rId1" Type="http://schemas.openxmlformats.org/officeDocument/2006/relationships/tags" Target="../tags/tag67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70.xml"/><Relationship Id="rId2" Type="http://schemas.openxmlformats.org/officeDocument/2006/relationships/image" Target="../media/image3.png"/><Relationship Id="rId1" Type="http://schemas.openxmlformats.org/officeDocument/2006/relationships/tags" Target="../tags/tag69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.xml"/><Relationship Id="rId8" Type="http://schemas.openxmlformats.org/officeDocument/2006/relationships/tags" Target="../tags/tag77.xml"/><Relationship Id="rId7" Type="http://schemas.openxmlformats.org/officeDocument/2006/relationships/tags" Target="../tags/tag76.xml"/><Relationship Id="rId6" Type="http://schemas.openxmlformats.org/officeDocument/2006/relationships/tags" Target="../tags/tag75.xml"/><Relationship Id="rId5" Type="http://schemas.openxmlformats.org/officeDocument/2006/relationships/tags" Target="../tags/tag74.xml"/><Relationship Id="rId4" Type="http://schemas.openxmlformats.org/officeDocument/2006/relationships/tags" Target="../tags/tag73.xml"/><Relationship Id="rId3" Type="http://schemas.openxmlformats.org/officeDocument/2006/relationships/tags" Target="../tags/tag72.xml"/><Relationship Id="rId2" Type="http://schemas.openxmlformats.org/officeDocument/2006/relationships/image" Target="../media/image4.png"/><Relationship Id="rId1" Type="http://schemas.openxmlformats.org/officeDocument/2006/relationships/tags" Target="../tags/tag71.xml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tags" Target="../tags/tag85.xml"/><Relationship Id="rId8" Type="http://schemas.openxmlformats.org/officeDocument/2006/relationships/tags" Target="../tags/tag84.xml"/><Relationship Id="rId7" Type="http://schemas.openxmlformats.org/officeDocument/2006/relationships/tags" Target="../tags/tag83.xml"/><Relationship Id="rId6" Type="http://schemas.openxmlformats.org/officeDocument/2006/relationships/tags" Target="../tags/tag82.xml"/><Relationship Id="rId5" Type="http://schemas.openxmlformats.org/officeDocument/2006/relationships/tags" Target="../tags/tag81.xml"/><Relationship Id="rId4" Type="http://schemas.openxmlformats.org/officeDocument/2006/relationships/tags" Target="../tags/tag80.xml"/><Relationship Id="rId3" Type="http://schemas.openxmlformats.org/officeDocument/2006/relationships/tags" Target="../tags/tag79.xml"/><Relationship Id="rId2" Type="http://schemas.openxmlformats.org/officeDocument/2006/relationships/image" Target="../media/image5.png"/><Relationship Id="rId12" Type="http://schemas.openxmlformats.org/officeDocument/2006/relationships/slideLayout" Target="../slideLayouts/slideLayout2.xml"/><Relationship Id="rId11" Type="http://schemas.openxmlformats.org/officeDocument/2006/relationships/tags" Target="../tags/tag87.xml"/><Relationship Id="rId10" Type="http://schemas.openxmlformats.org/officeDocument/2006/relationships/tags" Target="../tags/tag86.xml"/><Relationship Id="rId1" Type="http://schemas.openxmlformats.org/officeDocument/2006/relationships/tags" Target="../tags/tag78.xml"/></Relationships>
</file>

<file path=ppt/slides/_rels/slide6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tags" Target="../tags/tag91.xml"/><Relationship Id="rId4" Type="http://schemas.openxmlformats.org/officeDocument/2006/relationships/tags" Target="../tags/tag90.xml"/><Relationship Id="rId3" Type="http://schemas.openxmlformats.org/officeDocument/2006/relationships/tags" Target="../tags/tag89.xml"/><Relationship Id="rId2" Type="http://schemas.openxmlformats.org/officeDocument/2006/relationships/image" Target="../media/image6.png"/><Relationship Id="rId1" Type="http://schemas.openxmlformats.org/officeDocument/2006/relationships/tags" Target="../tags/tag88.xml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tags" Target="../tags/tag99.xml"/><Relationship Id="rId8" Type="http://schemas.openxmlformats.org/officeDocument/2006/relationships/tags" Target="../tags/tag98.xml"/><Relationship Id="rId7" Type="http://schemas.openxmlformats.org/officeDocument/2006/relationships/tags" Target="../tags/tag97.xml"/><Relationship Id="rId6" Type="http://schemas.openxmlformats.org/officeDocument/2006/relationships/tags" Target="../tags/tag96.xml"/><Relationship Id="rId5" Type="http://schemas.openxmlformats.org/officeDocument/2006/relationships/tags" Target="../tags/tag95.xml"/><Relationship Id="rId4" Type="http://schemas.openxmlformats.org/officeDocument/2006/relationships/tags" Target="../tags/tag94.xml"/><Relationship Id="rId3" Type="http://schemas.openxmlformats.org/officeDocument/2006/relationships/tags" Target="../tags/tag93.xml"/><Relationship Id="rId2" Type="http://schemas.openxmlformats.org/officeDocument/2006/relationships/image" Target="../media/image7.png"/><Relationship Id="rId10" Type="http://schemas.openxmlformats.org/officeDocument/2006/relationships/slideLayout" Target="../slideLayouts/slideLayout2.xml"/><Relationship Id="rId1" Type="http://schemas.openxmlformats.org/officeDocument/2006/relationships/tags" Target="../tags/tag92.xml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101.xml"/><Relationship Id="rId2" Type="http://schemas.openxmlformats.org/officeDocument/2006/relationships/image" Target="../media/image8.png"/><Relationship Id="rId1" Type="http://schemas.openxmlformats.org/officeDocument/2006/relationships/tags" Target="../tags/tag10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p>
            <a:endParaRPr lang="zh-CN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546735" y="914400"/>
            <a:ext cx="11809095" cy="5351145"/>
          </a:xfrm>
          <a:prstGeom prst="rect">
            <a:avLst/>
          </a:prstGeom>
        </p:spPr>
      </p:pic>
    </p:spTree>
    <p:custDataLst>
      <p:tags r:id="rId5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我是小马，我想说</a:t>
            </a:r>
            <a:r>
              <a:rPr lang="en-US" altLang="zh-CN"/>
              <a:t>……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我是小</a:t>
            </a:r>
            <a:r>
              <a:rPr lang="en-US" altLang="zh-CN"/>
              <a:t>/</a:t>
            </a:r>
            <a:r>
              <a:rPr lang="zh-CN" altLang="en-US"/>
              <a:t>老</a:t>
            </a:r>
            <a:r>
              <a:rPr lang="en-US" altLang="zh-CN"/>
              <a:t> </a:t>
            </a:r>
            <a:r>
              <a:rPr lang="zh-CN" altLang="en-US"/>
              <a:t>猴子，我想说</a:t>
            </a:r>
            <a:r>
              <a:rPr lang="en-US" altLang="zh-CN"/>
              <a:t>……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6" name="内容占位符 5"/>
          <p:cNvPicPr>
            <a:picLocks noChangeAspect="1"/>
          </p:cNvPicPr>
          <p:nvPr>
            <p:ph idx="1"/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1020425" cy="7144385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14605" y="266700"/>
            <a:ext cx="11115675" cy="569214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708275" y="2845435"/>
            <a:ext cx="7714615" cy="58356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3200">
                <a:ea typeface="Microsoft YaHei" panose="020B0503020204020204" charset="-122"/>
                <a:cs typeface="+mn-lt"/>
              </a:rPr>
              <a:t>掉</a:t>
            </a:r>
            <a:r>
              <a:rPr lang="en-US" altLang="zh-CN" sz="3200">
                <a:ea typeface="Microsoft YaHei" panose="020B0503020204020204" charset="-122"/>
                <a:cs typeface="+mn-lt"/>
              </a:rPr>
              <a:t>    </a:t>
            </a:r>
            <a:r>
              <a:rPr lang="zh-CN" altLang="en-US" sz="3200">
                <a:ea typeface="Microsoft YaHei" panose="020B0503020204020204" charset="-122"/>
                <a:cs typeface="+mn-lt"/>
              </a:rPr>
              <a:t>抬</a:t>
            </a:r>
            <a:r>
              <a:rPr lang="en-US" altLang="zh-CN" sz="3200">
                <a:ea typeface="Microsoft YaHei" panose="020B0503020204020204" charset="-122"/>
                <a:cs typeface="+mn-lt"/>
              </a:rPr>
              <a:t>    </a:t>
            </a:r>
            <a:r>
              <a:rPr lang="zh-CN" altLang="en-US" sz="3200">
                <a:ea typeface="Microsoft YaHei" panose="020B0503020204020204" charset="-122"/>
                <a:cs typeface="+mn-lt"/>
              </a:rPr>
              <a:t>捞</a:t>
            </a:r>
            <a:r>
              <a:rPr lang="en-US" altLang="zh-CN" sz="3200">
                <a:ea typeface="Microsoft YaHei" panose="020B0503020204020204" charset="-122"/>
                <a:cs typeface="+mn-lt"/>
              </a:rPr>
              <a:t>    </a:t>
            </a:r>
            <a:r>
              <a:rPr lang="zh-CN" altLang="en-US" sz="3200">
                <a:ea typeface="Microsoft YaHei" panose="020B0503020204020204" charset="-122"/>
                <a:cs typeface="+mn-lt"/>
              </a:rPr>
              <a:t>打</a:t>
            </a:r>
            <a:r>
              <a:rPr lang="en-US" altLang="zh-CN" sz="3200">
                <a:ea typeface="Microsoft YaHei" panose="020B0503020204020204" charset="-122"/>
                <a:cs typeface="+mn-lt"/>
              </a:rPr>
              <a:t>    </a:t>
            </a:r>
            <a:r>
              <a:rPr lang="zh-CN" altLang="en-US" sz="3200">
                <a:ea typeface="Microsoft YaHei" panose="020B0503020204020204" charset="-122"/>
                <a:cs typeface="+mn-lt"/>
              </a:rPr>
              <a:t>提</a:t>
            </a:r>
            <a:r>
              <a:rPr lang="en-US" altLang="zh-CN" sz="3200">
                <a:ea typeface="Microsoft YaHei" panose="020B0503020204020204" charset="-122"/>
                <a:cs typeface="+mn-lt"/>
              </a:rPr>
              <a:t>    </a:t>
            </a:r>
            <a:r>
              <a:rPr lang="zh-CN" altLang="en-US" sz="3200">
                <a:ea typeface="Microsoft YaHei" panose="020B0503020204020204" charset="-122"/>
                <a:cs typeface="+mn-lt"/>
              </a:rPr>
              <a:t>扫</a:t>
            </a:r>
            <a:r>
              <a:rPr lang="en-US" altLang="zh-CN" sz="3200">
                <a:ea typeface="Microsoft YaHei" panose="020B0503020204020204" charset="-122"/>
                <a:cs typeface="+mn-lt"/>
              </a:rPr>
              <a:t>   </a:t>
            </a:r>
            <a:r>
              <a:rPr lang="zh-CN" altLang="en-US" sz="3200">
                <a:ea typeface="Microsoft YaHei" panose="020B0503020204020204" charset="-122"/>
                <a:cs typeface="+mn-lt"/>
              </a:rPr>
              <a:t>拉</a:t>
            </a:r>
            <a:r>
              <a:rPr lang="en-US" altLang="zh-CN" sz="3200">
                <a:ea typeface="Microsoft YaHei" panose="020B0503020204020204" charset="-122"/>
                <a:cs typeface="+mn-lt"/>
              </a:rPr>
              <a:t>   </a:t>
            </a:r>
            <a:r>
              <a:rPr lang="zh-CN" altLang="en-US" sz="3200">
                <a:ea typeface="Microsoft YaHei" panose="020B0503020204020204" charset="-122"/>
                <a:cs typeface="+mn-lt"/>
              </a:rPr>
              <a:t>扔</a:t>
            </a:r>
            <a:r>
              <a:rPr lang="en-US" altLang="zh-CN" sz="3200">
                <a:ea typeface="Microsoft YaHei" panose="020B0503020204020204" charset="-122"/>
                <a:cs typeface="+mn-lt"/>
              </a:rPr>
              <a:t>   </a:t>
            </a:r>
            <a:r>
              <a:rPr lang="zh-CN" altLang="en-US" sz="3200">
                <a:ea typeface="Microsoft YaHei" panose="020B0503020204020204" charset="-122"/>
                <a:cs typeface="+mn-lt"/>
              </a:rPr>
              <a:t>拦</a:t>
            </a:r>
            <a:endParaRPr lang="zh-CN" altLang="en-US" sz="3200">
              <a:ea typeface="Microsoft YaHei" panose="020B0503020204020204" charset="-122"/>
              <a:cs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708275" y="3429000"/>
            <a:ext cx="7003415" cy="58356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>
              <a:buClrTx/>
              <a:buSzTx/>
              <a:buFontTx/>
            </a:pPr>
            <a:r>
              <a:rPr lang="en-US" altLang="zh-CN" sz="3200">
                <a:solidFill>
                  <a:srgbClr val="FF0000"/>
                </a:solidFill>
                <a:ea typeface="Microsoft YaHei" panose="020B0503020204020204" charset="-122"/>
                <a:cs typeface="+mn-lt"/>
              </a:rPr>
              <a:t>叶   叹  叫   喊   喝   吃  啦   </a:t>
            </a:r>
            <a:r>
              <a:rPr lang="zh-CN" altLang="en-US" sz="3200">
                <a:solidFill>
                  <a:srgbClr val="FF0000"/>
                </a:solidFill>
                <a:ea typeface="Microsoft YaHei" panose="020B0503020204020204" charset="-122"/>
                <a:cs typeface="+mn-lt"/>
              </a:rPr>
              <a:t>吹</a:t>
            </a:r>
            <a:r>
              <a:rPr lang="en-US" altLang="zh-CN" sz="3200">
                <a:solidFill>
                  <a:srgbClr val="FF0000"/>
                </a:solidFill>
                <a:ea typeface="Microsoft YaHei" panose="020B0503020204020204" charset="-122"/>
                <a:cs typeface="+mn-lt"/>
              </a:rPr>
              <a:t>   </a:t>
            </a:r>
            <a:r>
              <a:rPr lang="zh-CN" altLang="en-US" sz="3200">
                <a:solidFill>
                  <a:srgbClr val="FF0000"/>
                </a:solidFill>
                <a:ea typeface="Microsoft YaHei" panose="020B0503020204020204" charset="-122"/>
                <a:cs typeface="+mn-lt"/>
              </a:rPr>
              <a:t>听</a:t>
            </a:r>
            <a:r>
              <a:rPr lang="en-US" altLang="zh-CN" sz="3200">
                <a:solidFill>
                  <a:srgbClr val="FF0000"/>
                </a:solidFill>
                <a:ea typeface="Microsoft YaHei" panose="020B0503020204020204" charset="-122"/>
                <a:cs typeface="+mn-lt"/>
              </a:rPr>
              <a:t>  </a:t>
            </a:r>
            <a:r>
              <a:rPr lang="zh-CN" altLang="en-US" sz="3200">
                <a:solidFill>
                  <a:srgbClr val="FF0000"/>
                </a:solidFill>
                <a:ea typeface="Microsoft YaHei" panose="020B0503020204020204" charset="-122"/>
                <a:cs typeface="+mn-lt"/>
              </a:rPr>
              <a:t>吧</a:t>
            </a:r>
            <a:endParaRPr lang="zh-CN" altLang="en-US" sz="3200">
              <a:solidFill>
                <a:srgbClr val="FF0000"/>
              </a:solidFill>
              <a:ea typeface="Microsoft YaHei" panose="020B0503020204020204" charset="-122"/>
              <a:cs typeface="+mn-lt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708275" y="4171315"/>
            <a:ext cx="9483725" cy="58356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>
              <a:buClrTx/>
              <a:buSzTx/>
              <a:buFontTx/>
            </a:pPr>
            <a:r>
              <a:rPr lang="zh-CN" altLang="en-US" sz="3200">
                <a:solidFill>
                  <a:schemeClr val="accent4"/>
                </a:solidFill>
                <a:ea typeface="Microsoft YaHei" panose="020B0503020204020204" charset="-122"/>
                <a:cs typeface="+mn-lt"/>
              </a:rPr>
              <a:t>像  信  伯 住  什 他   伙伴  体   何   但  估   付  仙  位</a:t>
            </a:r>
            <a:endParaRPr lang="zh-CN" altLang="en-US" sz="3200">
              <a:solidFill>
                <a:schemeClr val="accent4"/>
              </a:solidFill>
              <a:ea typeface="Microsoft YaHei" panose="020B0503020204020204" charset="-122"/>
              <a:cs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825750" y="4913630"/>
            <a:ext cx="7218680" cy="58356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>
              <a:buClrTx/>
              <a:buSzTx/>
              <a:buFontTx/>
            </a:pPr>
            <a:r>
              <a:rPr lang="zh-CN" altLang="en-US" sz="3200">
                <a:solidFill>
                  <a:srgbClr val="7030A0"/>
                </a:solidFill>
                <a:ea typeface="Microsoft YaHei" panose="020B0503020204020204" charset="-122"/>
                <a:cs typeface="+mn-lt"/>
              </a:rPr>
              <a:t>晴   昨  晚  映    明   时    晒   晾</a:t>
            </a:r>
            <a:endParaRPr lang="zh-CN" altLang="en-US" sz="3200">
              <a:solidFill>
                <a:srgbClr val="7030A0"/>
              </a:solidFill>
              <a:ea typeface="Microsoft YaHei" panose="020B0503020204020204" charset="-122"/>
              <a:cs typeface="+mn-lt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158115" y="1428750"/>
            <a:ext cx="12654915" cy="520573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1976120" y="3786505"/>
            <a:ext cx="1092835" cy="771525"/>
          </a:xfrm>
          <a:prstGeom prst="rect">
            <a:avLst/>
          </a:prstGeom>
        </p:spPr>
        <p:txBody>
          <a:bodyPr>
            <a:no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3600">
                <a:solidFill>
                  <a:srgbClr val="FF0000"/>
                </a:solidFill>
                <a:latin typeface="Arial" panose="020B0604020202020204" pitchFamily="34" charset="0"/>
                <a:ea typeface="Microsoft YaHei" panose="020B0503020204020204" charset="-122"/>
              </a:rPr>
              <a:t>张</a:t>
            </a:r>
            <a:endParaRPr lang="zh-CN" altLang="en-US" sz="3600">
              <a:solidFill>
                <a:srgbClr val="FF0000"/>
              </a:solidFill>
              <a:latin typeface="Arial" panose="020B0604020202020204" pitchFamily="34" charset="0"/>
              <a:ea typeface="Microsoft YaHei" panose="020B0503020204020204" charset="-122"/>
            </a:endParaRPr>
          </a:p>
        </p:txBody>
      </p:sp>
      <p:sp>
        <p:nvSpPr>
          <p:cNvPr id="6" name="文本框 5"/>
          <p:cNvSpPr txBox="1"/>
          <p:nvPr>
            <p:custDataLst>
              <p:tags r:id="rId3"/>
            </p:custDataLst>
          </p:nvPr>
        </p:nvSpPr>
        <p:spPr>
          <a:xfrm>
            <a:off x="5546090" y="3786505"/>
            <a:ext cx="1092835" cy="771525"/>
          </a:xfrm>
          <a:prstGeom prst="rect">
            <a:avLst/>
          </a:prstGeom>
        </p:spPr>
        <p:txBody>
          <a:bodyPr>
            <a:no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3600">
                <a:solidFill>
                  <a:srgbClr val="FF0000"/>
                </a:solidFill>
                <a:latin typeface="Arial" panose="020B0604020202020204" pitchFamily="34" charset="0"/>
                <a:ea typeface="Microsoft YaHei" panose="020B0503020204020204" charset="-122"/>
              </a:rPr>
              <a:t>封</a:t>
            </a:r>
            <a:endParaRPr lang="zh-CN" altLang="en-US" sz="3600">
              <a:solidFill>
                <a:srgbClr val="FF0000"/>
              </a:solidFill>
              <a:latin typeface="Arial" panose="020B0604020202020204" pitchFamily="34" charset="0"/>
              <a:ea typeface="Microsoft YaHei" panose="020B0503020204020204" charset="-122"/>
            </a:endParaRPr>
          </a:p>
        </p:txBody>
      </p:sp>
      <p:sp>
        <p:nvSpPr>
          <p:cNvPr id="7" name="文本框 6"/>
          <p:cNvSpPr txBox="1"/>
          <p:nvPr>
            <p:custDataLst>
              <p:tags r:id="rId4"/>
            </p:custDataLst>
          </p:nvPr>
        </p:nvSpPr>
        <p:spPr>
          <a:xfrm>
            <a:off x="9211310" y="3913505"/>
            <a:ext cx="1092835" cy="771525"/>
          </a:xfrm>
          <a:prstGeom prst="rect">
            <a:avLst/>
          </a:prstGeom>
        </p:spPr>
        <p:txBody>
          <a:bodyPr>
            <a:no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3600">
                <a:solidFill>
                  <a:srgbClr val="FF0000"/>
                </a:solidFill>
                <a:latin typeface="Arial" panose="020B0604020202020204" pitchFamily="34" charset="0"/>
                <a:ea typeface="Microsoft YaHei" panose="020B0503020204020204" charset="-122"/>
              </a:rPr>
              <a:t>本</a:t>
            </a:r>
            <a:endParaRPr lang="zh-CN" altLang="en-US" sz="3600">
              <a:solidFill>
                <a:srgbClr val="FF0000"/>
              </a:solidFill>
              <a:latin typeface="Arial" panose="020B0604020202020204" pitchFamily="34" charset="0"/>
              <a:ea typeface="Microsoft YaHei" panose="020B0503020204020204" charset="-122"/>
            </a:endParaRPr>
          </a:p>
        </p:txBody>
      </p:sp>
      <p:sp>
        <p:nvSpPr>
          <p:cNvPr id="8" name="文本框 7"/>
          <p:cNvSpPr txBox="1"/>
          <p:nvPr>
            <p:custDataLst>
              <p:tags r:id="rId5"/>
            </p:custDataLst>
          </p:nvPr>
        </p:nvSpPr>
        <p:spPr>
          <a:xfrm>
            <a:off x="1976120" y="4839970"/>
            <a:ext cx="1092835" cy="771525"/>
          </a:xfrm>
          <a:prstGeom prst="rect">
            <a:avLst/>
          </a:prstGeom>
        </p:spPr>
        <p:txBody>
          <a:bodyPr>
            <a:no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3600">
                <a:solidFill>
                  <a:srgbClr val="FF0000"/>
                </a:solidFill>
                <a:latin typeface="Arial" panose="020B0604020202020204" pitchFamily="34" charset="0"/>
                <a:ea typeface="Microsoft YaHei" panose="020B0503020204020204" charset="-122"/>
              </a:rPr>
              <a:t>头</a:t>
            </a:r>
            <a:endParaRPr lang="zh-CN" altLang="en-US" sz="3600">
              <a:solidFill>
                <a:srgbClr val="FF0000"/>
              </a:solidFill>
              <a:latin typeface="Arial" panose="020B0604020202020204" pitchFamily="34" charset="0"/>
              <a:ea typeface="Microsoft YaHei" panose="020B0503020204020204" charset="-122"/>
            </a:endParaRPr>
          </a:p>
        </p:txBody>
      </p:sp>
      <p:sp>
        <p:nvSpPr>
          <p:cNvPr id="9" name="文本框 8"/>
          <p:cNvSpPr txBox="1"/>
          <p:nvPr>
            <p:custDataLst>
              <p:tags r:id="rId6"/>
            </p:custDataLst>
          </p:nvPr>
        </p:nvSpPr>
        <p:spPr>
          <a:xfrm>
            <a:off x="5546090" y="4937125"/>
            <a:ext cx="1092835" cy="771525"/>
          </a:xfrm>
          <a:prstGeom prst="rect">
            <a:avLst/>
          </a:prstGeom>
        </p:spPr>
        <p:txBody>
          <a:bodyPr>
            <a:no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3600">
                <a:solidFill>
                  <a:srgbClr val="FF0000"/>
                </a:solidFill>
                <a:latin typeface="Arial" panose="020B0604020202020204" pitchFamily="34" charset="0"/>
                <a:ea typeface="Microsoft YaHei" panose="020B0503020204020204" charset="-122"/>
              </a:rPr>
              <a:t>群</a:t>
            </a:r>
            <a:endParaRPr lang="zh-CN" altLang="en-US" sz="3600">
              <a:solidFill>
                <a:srgbClr val="FF0000"/>
              </a:solidFill>
              <a:latin typeface="Arial" panose="020B0604020202020204" pitchFamily="34" charset="0"/>
              <a:ea typeface="Microsoft YaHei" panose="020B0503020204020204" charset="-122"/>
            </a:endParaRPr>
          </a:p>
        </p:txBody>
      </p:sp>
      <p:sp>
        <p:nvSpPr>
          <p:cNvPr id="10" name="文本框 9"/>
          <p:cNvSpPr txBox="1"/>
          <p:nvPr>
            <p:custDataLst>
              <p:tags r:id="rId7"/>
            </p:custDataLst>
          </p:nvPr>
        </p:nvSpPr>
        <p:spPr>
          <a:xfrm>
            <a:off x="9116060" y="4839970"/>
            <a:ext cx="1092835" cy="771525"/>
          </a:xfrm>
          <a:prstGeom prst="rect">
            <a:avLst/>
          </a:prstGeom>
        </p:spPr>
        <p:txBody>
          <a:bodyPr>
            <a:no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3600">
                <a:solidFill>
                  <a:srgbClr val="FF0000"/>
                </a:solidFill>
                <a:latin typeface="Arial" panose="020B0604020202020204" pitchFamily="34" charset="0"/>
                <a:ea typeface="Microsoft YaHei" panose="020B0503020204020204" charset="-122"/>
              </a:rPr>
              <a:t>个</a:t>
            </a:r>
            <a:endParaRPr lang="zh-CN" altLang="en-US" sz="3600">
              <a:solidFill>
                <a:srgbClr val="FF0000"/>
              </a:solidFill>
              <a:latin typeface="Arial" panose="020B0604020202020204" pitchFamily="34" charset="0"/>
              <a:ea typeface="Microsoft YaHei" panose="020B0503020204020204" charset="-122"/>
            </a:endParaRPr>
          </a:p>
        </p:txBody>
      </p:sp>
    </p:spTree>
    <p:custDataLst>
      <p:tags r:id="rId8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220345" y="1833880"/>
            <a:ext cx="12021820" cy="416814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6753225" y="1332230"/>
            <a:ext cx="2229485" cy="48323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sub-title"/>
              </a:ext>
            </a:extLst>
          </a:bodyPr>
          <a:p>
            <a:pPr algn="l"/>
            <a:endParaRPr lang="zh-CN" altLang="en-US" sz="2400" spc="200">
              <a:latin typeface="Arial" panose="020B0604020202020204" pitchFamily="34" charset="0"/>
              <a:ea typeface="Microsoft YaHei" panose="020B0503020204020204" charset="-122"/>
            </a:endParaRPr>
          </a:p>
        </p:txBody>
      </p:sp>
      <p:sp>
        <p:nvSpPr>
          <p:cNvPr id="6" name="文本框 5"/>
          <p:cNvSpPr txBox="1"/>
          <p:nvPr>
            <p:custDataLst>
              <p:tags r:id="rId3"/>
            </p:custDataLst>
          </p:nvPr>
        </p:nvSpPr>
        <p:spPr>
          <a:xfrm>
            <a:off x="2141220" y="3538220"/>
            <a:ext cx="1335405" cy="645160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sub-title"/>
              </a:ext>
            </a:extLst>
          </a:bodyPr>
          <a:p>
            <a:pPr algn="l"/>
            <a:r>
              <a:rPr lang="zh-CN" altLang="en-US" sz="3600" spc="200">
                <a:solidFill>
                  <a:srgbClr val="FF0000"/>
                </a:solidFill>
                <a:latin typeface="Arial" panose="020B0604020202020204" pitchFamily="34" charset="0"/>
                <a:ea typeface="Microsoft YaHei" panose="020B0503020204020204" charset="-122"/>
              </a:rPr>
              <a:t>照片</a:t>
            </a:r>
            <a:endParaRPr lang="zh-CN" altLang="en-US" sz="3600" spc="200">
              <a:solidFill>
                <a:srgbClr val="FF0000"/>
              </a:solidFill>
              <a:latin typeface="Arial" panose="020B0604020202020204" pitchFamily="34" charset="0"/>
              <a:ea typeface="Microsoft YaHei" panose="020B0503020204020204" charset="-122"/>
            </a:endParaRPr>
          </a:p>
        </p:txBody>
      </p:sp>
      <p:sp>
        <p:nvSpPr>
          <p:cNvPr id="7" name="文本框 6"/>
          <p:cNvSpPr txBox="1"/>
          <p:nvPr>
            <p:custDataLst>
              <p:tags r:id="rId4"/>
            </p:custDataLst>
          </p:nvPr>
        </p:nvSpPr>
        <p:spPr>
          <a:xfrm>
            <a:off x="2205990" y="4787265"/>
            <a:ext cx="2229485" cy="645160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sub-title"/>
              </a:ext>
            </a:extLst>
          </a:bodyPr>
          <a:p>
            <a:pPr algn="l">
              <a:buClrTx/>
              <a:buSzTx/>
              <a:buFontTx/>
            </a:pPr>
            <a:r>
              <a:rPr lang="zh-CN" altLang="en-US" sz="3600" spc="200">
                <a:solidFill>
                  <a:srgbClr val="FF0000"/>
                </a:solidFill>
                <a:latin typeface="Arial" panose="020B0604020202020204" pitchFamily="34" charset="0"/>
                <a:ea typeface="Microsoft YaHei" panose="020B0503020204020204" charset="-122"/>
              </a:rPr>
              <a:t>早上</a:t>
            </a:r>
            <a:endParaRPr lang="zh-CN" altLang="en-US" sz="3600" spc="200">
              <a:solidFill>
                <a:srgbClr val="FF0000"/>
              </a:solidFill>
              <a:latin typeface="Arial" panose="020B0604020202020204" pitchFamily="34" charset="0"/>
              <a:ea typeface="Microsoft YaHei" panose="020B0503020204020204" charset="-122"/>
            </a:endParaRPr>
          </a:p>
        </p:txBody>
      </p:sp>
      <p:sp>
        <p:nvSpPr>
          <p:cNvPr id="8" name="文本框 7"/>
          <p:cNvSpPr txBox="1"/>
          <p:nvPr>
            <p:custDataLst>
              <p:tags r:id="rId5"/>
            </p:custDataLst>
          </p:nvPr>
        </p:nvSpPr>
        <p:spPr>
          <a:xfrm>
            <a:off x="4760595" y="3429000"/>
            <a:ext cx="1335405" cy="645160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sub-title"/>
              </a:ext>
            </a:extLst>
          </a:bodyPr>
          <a:p>
            <a:pPr algn="l"/>
            <a:r>
              <a:rPr lang="zh-CN" altLang="en-US" sz="3600" spc="200">
                <a:solidFill>
                  <a:srgbClr val="FF0000"/>
                </a:solidFill>
                <a:latin typeface="Arial" panose="020B0604020202020204" pitchFamily="34" charset="0"/>
                <a:ea typeface="Microsoft YaHei" panose="020B0503020204020204" charset="-122"/>
              </a:rPr>
              <a:t>刚才</a:t>
            </a:r>
            <a:endParaRPr lang="zh-CN" altLang="en-US" sz="3600" spc="200">
              <a:solidFill>
                <a:srgbClr val="FF0000"/>
              </a:solidFill>
              <a:latin typeface="Arial" panose="020B0604020202020204" pitchFamily="34" charset="0"/>
              <a:ea typeface="Microsoft YaHei" panose="020B0503020204020204" charset="-122"/>
            </a:endParaRPr>
          </a:p>
        </p:txBody>
      </p:sp>
      <p:sp>
        <p:nvSpPr>
          <p:cNvPr id="9" name="文本框 8"/>
          <p:cNvSpPr txBox="1"/>
          <p:nvPr>
            <p:custDataLst>
              <p:tags r:id="rId6"/>
            </p:custDataLst>
          </p:nvPr>
        </p:nvSpPr>
        <p:spPr>
          <a:xfrm>
            <a:off x="4760595" y="4580890"/>
            <a:ext cx="1335405" cy="645160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sub-title"/>
              </a:ext>
            </a:extLst>
          </a:bodyPr>
          <a:p>
            <a:pPr algn="l"/>
            <a:r>
              <a:rPr lang="zh-CN" altLang="en-US" sz="3600" spc="200">
                <a:solidFill>
                  <a:srgbClr val="FF0000"/>
                </a:solidFill>
                <a:latin typeface="Arial" panose="020B0604020202020204" pitchFamily="34" charset="0"/>
                <a:ea typeface="Microsoft YaHei" panose="020B0503020204020204" charset="-122"/>
              </a:rPr>
              <a:t>采莲</a:t>
            </a:r>
            <a:endParaRPr lang="zh-CN" altLang="en-US" sz="3600" spc="200">
              <a:solidFill>
                <a:srgbClr val="FF0000"/>
              </a:solidFill>
              <a:latin typeface="Arial" panose="020B0604020202020204" pitchFamily="34" charset="0"/>
              <a:ea typeface="Microsoft YaHei" panose="020B0503020204020204" charset="-122"/>
            </a:endParaRPr>
          </a:p>
        </p:txBody>
      </p:sp>
      <p:sp>
        <p:nvSpPr>
          <p:cNvPr id="10" name="文本框 9"/>
          <p:cNvSpPr txBox="1"/>
          <p:nvPr>
            <p:custDataLst>
              <p:tags r:id="rId7"/>
            </p:custDataLst>
          </p:nvPr>
        </p:nvSpPr>
        <p:spPr>
          <a:xfrm>
            <a:off x="7379970" y="3429000"/>
            <a:ext cx="1335405" cy="645160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sub-title"/>
              </a:ext>
            </a:extLst>
          </a:bodyPr>
          <a:p>
            <a:pPr algn="l"/>
            <a:r>
              <a:rPr lang="zh-CN" altLang="en-US" sz="3600" spc="200">
                <a:solidFill>
                  <a:srgbClr val="FF0000"/>
                </a:solidFill>
                <a:latin typeface="Arial" panose="020B0604020202020204" pitchFamily="34" charset="0"/>
                <a:ea typeface="Microsoft YaHei" panose="020B0503020204020204" charset="-122"/>
              </a:rPr>
              <a:t>喝水</a:t>
            </a:r>
            <a:endParaRPr lang="zh-CN" altLang="en-US" sz="3600" spc="200">
              <a:solidFill>
                <a:srgbClr val="FF0000"/>
              </a:solidFill>
              <a:latin typeface="Arial" panose="020B0604020202020204" pitchFamily="34" charset="0"/>
              <a:ea typeface="Microsoft YaHei" panose="020B0503020204020204" charset="-122"/>
            </a:endParaRPr>
          </a:p>
        </p:txBody>
      </p:sp>
      <p:sp>
        <p:nvSpPr>
          <p:cNvPr id="11" name="文本框 10"/>
          <p:cNvSpPr txBox="1"/>
          <p:nvPr>
            <p:custDataLst>
              <p:tags r:id="rId8"/>
            </p:custDataLst>
          </p:nvPr>
        </p:nvSpPr>
        <p:spPr>
          <a:xfrm>
            <a:off x="7379970" y="4580890"/>
            <a:ext cx="1335405" cy="645160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sub-title"/>
              </a:ext>
            </a:extLst>
          </a:bodyPr>
          <a:p>
            <a:pPr algn="l"/>
            <a:r>
              <a:rPr lang="zh-CN" altLang="en-US" sz="3600" spc="200">
                <a:solidFill>
                  <a:srgbClr val="FF0000"/>
                </a:solidFill>
                <a:latin typeface="Arial" panose="020B0604020202020204" pitchFamily="34" charset="0"/>
                <a:ea typeface="Microsoft YaHei" panose="020B0503020204020204" charset="-122"/>
              </a:rPr>
              <a:t>小河</a:t>
            </a:r>
            <a:endParaRPr lang="zh-CN" altLang="en-US" sz="3600" spc="200">
              <a:solidFill>
                <a:srgbClr val="FF0000"/>
              </a:solidFill>
              <a:latin typeface="Arial" panose="020B0604020202020204" pitchFamily="34" charset="0"/>
              <a:ea typeface="Microsoft YaHei" panose="020B0503020204020204" charset="-122"/>
            </a:endParaRPr>
          </a:p>
        </p:txBody>
      </p:sp>
      <p:sp>
        <p:nvSpPr>
          <p:cNvPr id="12" name="文本框 11"/>
          <p:cNvSpPr txBox="1"/>
          <p:nvPr>
            <p:custDataLst>
              <p:tags r:id="rId9"/>
            </p:custDataLst>
          </p:nvPr>
        </p:nvSpPr>
        <p:spPr>
          <a:xfrm>
            <a:off x="10130790" y="3429000"/>
            <a:ext cx="1335405" cy="645160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sub-title"/>
              </a:ext>
            </a:extLst>
          </a:bodyPr>
          <a:p>
            <a:pPr algn="l"/>
            <a:r>
              <a:rPr lang="zh-CN" altLang="en-US" sz="3600" spc="200">
                <a:solidFill>
                  <a:srgbClr val="FF0000"/>
                </a:solidFill>
                <a:latin typeface="Arial" panose="020B0604020202020204" pitchFamily="34" charset="0"/>
                <a:ea typeface="Microsoft YaHei" panose="020B0503020204020204" charset="-122"/>
              </a:rPr>
              <a:t>突然</a:t>
            </a:r>
            <a:endParaRPr lang="zh-CN" altLang="en-US" sz="3600" spc="200">
              <a:solidFill>
                <a:srgbClr val="FF0000"/>
              </a:solidFill>
              <a:latin typeface="Arial" panose="020B0604020202020204" pitchFamily="34" charset="0"/>
              <a:ea typeface="Microsoft YaHei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10"/>
            </p:custDataLst>
          </p:nvPr>
        </p:nvSpPr>
        <p:spPr>
          <a:xfrm>
            <a:off x="10241915" y="4645660"/>
            <a:ext cx="1335405" cy="645160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sub-title"/>
              </a:ext>
            </a:extLst>
          </a:bodyPr>
          <a:p>
            <a:pPr algn="l"/>
            <a:r>
              <a:rPr lang="zh-CN" altLang="en-US" sz="3600" spc="200">
                <a:solidFill>
                  <a:srgbClr val="FF0000"/>
                </a:solidFill>
                <a:latin typeface="Arial" panose="020B0604020202020204" pitchFamily="34" charset="0"/>
                <a:ea typeface="Microsoft YaHei" panose="020B0503020204020204" charset="-122"/>
              </a:rPr>
              <a:t>土地</a:t>
            </a:r>
            <a:endParaRPr lang="zh-CN" altLang="en-US" sz="3600" spc="200">
              <a:solidFill>
                <a:srgbClr val="FF0000"/>
              </a:solidFill>
              <a:latin typeface="Arial" panose="020B0604020202020204" pitchFamily="34" charset="0"/>
              <a:ea typeface="Microsoft YaHei" panose="020B0503020204020204" charset="-122"/>
            </a:endParaRPr>
          </a:p>
        </p:txBody>
      </p:sp>
    </p:spTree>
    <p:custDataLst>
      <p:tags r:id="rId1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238125" y="496570"/>
            <a:ext cx="11416030" cy="636143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2078990" y="3026515"/>
            <a:ext cx="6096000" cy="46037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sub-title"/>
              </a:ext>
            </a:extLst>
          </a:bodyPr>
          <a:p>
            <a:pPr algn="l"/>
            <a:r>
              <a:rPr lang="zh-CN" altLang="en-US" sz="2400" spc="20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Microsoft YaHei" panose="020B0503020204020204" charset="-122"/>
              </a:rPr>
              <a:t>太阳不晒果不熟。</a:t>
            </a:r>
            <a:endParaRPr lang="zh-CN" altLang="en-US" sz="2400" spc="20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ea typeface="Microsoft YaHei" panose="020B0503020204020204" charset="-122"/>
            </a:endParaRPr>
          </a:p>
        </p:txBody>
      </p:sp>
      <p:sp>
        <p:nvSpPr>
          <p:cNvPr id="6" name="文本框 5"/>
          <p:cNvSpPr txBox="1"/>
          <p:nvPr>
            <p:custDataLst>
              <p:tags r:id="rId3"/>
            </p:custDataLst>
          </p:nvPr>
        </p:nvSpPr>
        <p:spPr>
          <a:xfrm>
            <a:off x="1979930" y="5092065"/>
            <a:ext cx="8832215" cy="46037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sub-title"/>
              </a:ext>
            </a:extLst>
          </a:bodyPr>
          <a:p>
            <a:pPr algn="l"/>
            <a:r>
              <a:rPr lang="zh-CN" altLang="en-US" sz="2400" spc="20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Microsoft YaHei" panose="020B0503020204020204" charset="-122"/>
              </a:rPr>
              <a:t>天气既不像爸爸说的那么热，也不像妈妈说的那样冷。</a:t>
            </a:r>
            <a:endParaRPr lang="zh-CN" altLang="en-US" sz="2400" spc="20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ea typeface="Microsoft YaHei" panose="020B0503020204020204" charset="-122"/>
            </a:endParaRPr>
          </a:p>
        </p:txBody>
      </p:sp>
      <p:sp>
        <p:nvSpPr>
          <p:cNvPr id="8" name="文本框 7"/>
          <p:cNvSpPr txBox="1"/>
          <p:nvPr>
            <p:custDataLst>
              <p:tags r:id="rId4"/>
            </p:custDataLst>
          </p:nvPr>
        </p:nvSpPr>
        <p:spPr>
          <a:xfrm>
            <a:off x="1979930" y="6397730"/>
            <a:ext cx="6096000" cy="46037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sub-title"/>
              </a:ext>
            </a:extLst>
          </a:bodyPr>
          <a:p>
            <a:pPr algn="l"/>
            <a:r>
              <a:rPr lang="zh-CN" altLang="en-US" sz="2400" spc="20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Microsoft YaHei" panose="020B0503020204020204" charset="-122"/>
              </a:rPr>
              <a:t>水果不是摆在桌上吗？</a:t>
            </a:r>
            <a:endParaRPr lang="zh-CN" altLang="en-US" sz="2400" spc="20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ea typeface="Microsoft YaHei" panose="020B0503020204020204" charset="-122"/>
            </a:endParaRPr>
          </a:p>
        </p:txBody>
      </p:sp>
    </p:spTree>
    <p:custDataLst>
      <p:tags r:id="rId5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1313815"/>
            <a:ext cx="12277725" cy="503491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3382010" y="2327275"/>
            <a:ext cx="1753235" cy="684530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title"/>
              </a:ext>
            </a:extLst>
          </a:bodyPr>
          <a:p>
            <a:pPr algn="l"/>
            <a:r>
              <a:rPr lang="zh-CN" altLang="en-US" sz="4800" b="1" spc="400">
                <a:solidFill>
                  <a:srgbClr val="FF0000"/>
                </a:solidFill>
                <a:latin typeface="Arial" panose="020B0604020202020204" pitchFamily="34" charset="0"/>
                <a:ea typeface="Microsoft YaHei" panose="020B0503020204020204" charset="-122"/>
              </a:rPr>
              <a:t>才</a:t>
            </a:r>
            <a:endParaRPr lang="zh-CN" altLang="en-US" sz="4800" b="1" spc="400">
              <a:solidFill>
                <a:srgbClr val="FF0000"/>
              </a:solidFill>
              <a:latin typeface="Arial" panose="020B0604020202020204" pitchFamily="34" charset="0"/>
              <a:ea typeface="Microsoft YaHei" panose="020B0503020204020204" charset="-122"/>
            </a:endParaRPr>
          </a:p>
        </p:txBody>
      </p:sp>
      <p:sp>
        <p:nvSpPr>
          <p:cNvPr id="6" name="文本框 5"/>
          <p:cNvSpPr txBox="1"/>
          <p:nvPr>
            <p:custDataLst>
              <p:tags r:id="rId3"/>
            </p:custDataLst>
          </p:nvPr>
        </p:nvSpPr>
        <p:spPr>
          <a:xfrm>
            <a:off x="3991610" y="3011805"/>
            <a:ext cx="1753235" cy="684530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title"/>
              </a:ext>
            </a:extLst>
          </a:bodyPr>
          <a:p>
            <a:pPr algn="l"/>
            <a:r>
              <a:rPr lang="zh-CN" altLang="en-US" sz="4800" b="1" spc="400">
                <a:solidFill>
                  <a:srgbClr val="FF0000"/>
                </a:solidFill>
                <a:latin typeface="Arial" panose="020B0604020202020204" pitchFamily="34" charset="0"/>
                <a:ea typeface="Microsoft YaHei" panose="020B0503020204020204" charset="-122"/>
              </a:rPr>
              <a:t>该</a:t>
            </a:r>
            <a:endParaRPr lang="zh-CN" altLang="en-US" sz="4800" b="1" spc="400">
              <a:solidFill>
                <a:srgbClr val="FF0000"/>
              </a:solidFill>
              <a:latin typeface="Arial" panose="020B0604020202020204" pitchFamily="34" charset="0"/>
              <a:ea typeface="Microsoft YaHei" panose="020B0503020204020204" charset="-122"/>
            </a:endParaRPr>
          </a:p>
        </p:txBody>
      </p:sp>
      <p:sp>
        <p:nvSpPr>
          <p:cNvPr id="7" name="文本框 6"/>
          <p:cNvSpPr txBox="1"/>
          <p:nvPr>
            <p:custDataLst>
              <p:tags r:id="rId4"/>
            </p:custDataLst>
          </p:nvPr>
        </p:nvSpPr>
        <p:spPr>
          <a:xfrm>
            <a:off x="6285230" y="3011805"/>
            <a:ext cx="1753235" cy="684530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title"/>
              </a:ext>
            </a:extLst>
          </a:bodyPr>
          <a:p>
            <a:pPr algn="l"/>
            <a:r>
              <a:rPr lang="zh-CN" altLang="en-US" sz="4800" b="1" spc="400">
                <a:solidFill>
                  <a:srgbClr val="FF0000"/>
                </a:solidFill>
                <a:latin typeface="Arial" panose="020B0604020202020204" pitchFamily="34" charset="0"/>
                <a:ea typeface="Microsoft YaHei" panose="020B0503020204020204" charset="-122"/>
              </a:rPr>
              <a:t>只好</a:t>
            </a:r>
            <a:endParaRPr lang="zh-CN" altLang="en-US" sz="4800" b="1" spc="400">
              <a:solidFill>
                <a:srgbClr val="FF0000"/>
              </a:solidFill>
              <a:latin typeface="Arial" panose="020B0604020202020204" pitchFamily="34" charset="0"/>
              <a:ea typeface="Microsoft YaHei" panose="020B0503020204020204" charset="-122"/>
            </a:endParaRPr>
          </a:p>
        </p:txBody>
      </p:sp>
      <p:sp>
        <p:nvSpPr>
          <p:cNvPr id="8" name="文本框 7"/>
          <p:cNvSpPr txBox="1"/>
          <p:nvPr>
            <p:custDataLst>
              <p:tags r:id="rId5"/>
            </p:custDataLst>
          </p:nvPr>
        </p:nvSpPr>
        <p:spPr>
          <a:xfrm>
            <a:off x="2510155" y="3858895"/>
            <a:ext cx="1753235" cy="684530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title"/>
              </a:ext>
            </a:extLst>
          </a:bodyPr>
          <a:p>
            <a:pPr algn="l"/>
            <a:r>
              <a:rPr lang="zh-CN" altLang="en-US" sz="4800" b="1" spc="400">
                <a:solidFill>
                  <a:srgbClr val="FF0000"/>
                </a:solidFill>
                <a:latin typeface="Arial" panose="020B0604020202020204" pitchFamily="34" charset="0"/>
                <a:ea typeface="Microsoft YaHei" panose="020B0503020204020204" charset="-122"/>
              </a:rPr>
              <a:t>那么</a:t>
            </a:r>
            <a:endParaRPr lang="zh-CN" altLang="en-US" sz="4800" b="1" spc="400">
              <a:solidFill>
                <a:srgbClr val="FF0000"/>
              </a:solidFill>
              <a:latin typeface="Arial" panose="020B0604020202020204" pitchFamily="34" charset="0"/>
              <a:ea typeface="Microsoft YaHei" panose="020B0503020204020204" charset="-122"/>
            </a:endParaRPr>
          </a:p>
        </p:txBody>
      </p:sp>
      <p:sp>
        <p:nvSpPr>
          <p:cNvPr id="9" name="文本框 8"/>
          <p:cNvSpPr txBox="1"/>
          <p:nvPr>
            <p:custDataLst>
              <p:tags r:id="rId6"/>
            </p:custDataLst>
          </p:nvPr>
        </p:nvSpPr>
        <p:spPr>
          <a:xfrm>
            <a:off x="4683125" y="3696335"/>
            <a:ext cx="1753235" cy="684530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title"/>
              </a:ext>
            </a:extLst>
          </a:bodyPr>
          <a:p>
            <a:pPr algn="l"/>
            <a:r>
              <a:rPr lang="zh-CN" altLang="en-US" sz="4800" b="1" spc="400">
                <a:solidFill>
                  <a:srgbClr val="FF0000"/>
                </a:solidFill>
                <a:latin typeface="Arial" panose="020B0604020202020204" pitchFamily="34" charset="0"/>
                <a:ea typeface="Microsoft YaHei" panose="020B0503020204020204" charset="-122"/>
              </a:rPr>
              <a:t>一定</a:t>
            </a:r>
            <a:endParaRPr lang="zh-CN" altLang="en-US" sz="4800" b="1" spc="400">
              <a:solidFill>
                <a:srgbClr val="FF0000"/>
              </a:solidFill>
              <a:latin typeface="Arial" panose="020B0604020202020204" pitchFamily="34" charset="0"/>
              <a:ea typeface="Microsoft YaHei" panose="020B0503020204020204" charset="-122"/>
            </a:endParaRPr>
          </a:p>
        </p:txBody>
      </p:sp>
      <p:sp>
        <p:nvSpPr>
          <p:cNvPr id="10" name="文本框 9"/>
          <p:cNvSpPr txBox="1"/>
          <p:nvPr>
            <p:custDataLst>
              <p:tags r:id="rId7"/>
            </p:custDataLst>
          </p:nvPr>
        </p:nvSpPr>
        <p:spPr>
          <a:xfrm>
            <a:off x="1755775" y="4705985"/>
            <a:ext cx="1753235" cy="684530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title"/>
              </a:ext>
            </a:extLst>
          </a:bodyPr>
          <a:p>
            <a:pPr algn="l"/>
            <a:r>
              <a:rPr lang="zh-CN" altLang="en-US" sz="4800" b="1" spc="400">
                <a:solidFill>
                  <a:srgbClr val="FF0000"/>
                </a:solidFill>
                <a:latin typeface="Arial" panose="020B0604020202020204" pitchFamily="34" charset="0"/>
                <a:ea typeface="Microsoft YaHei" panose="020B0503020204020204" charset="-122"/>
              </a:rPr>
              <a:t>于是</a:t>
            </a:r>
            <a:endParaRPr lang="zh-CN" altLang="en-US" sz="4800" b="1" spc="400">
              <a:solidFill>
                <a:srgbClr val="FF0000"/>
              </a:solidFill>
              <a:latin typeface="Arial" panose="020B0604020202020204" pitchFamily="34" charset="0"/>
              <a:ea typeface="Microsoft YaHei" panose="020B0503020204020204" charset="-122"/>
            </a:endParaRPr>
          </a:p>
        </p:txBody>
      </p:sp>
      <p:sp>
        <p:nvSpPr>
          <p:cNvPr id="11" name="文本框 10"/>
          <p:cNvSpPr txBox="1"/>
          <p:nvPr>
            <p:custDataLst>
              <p:tags r:id="rId8"/>
            </p:custDataLst>
          </p:nvPr>
        </p:nvSpPr>
        <p:spPr>
          <a:xfrm>
            <a:off x="8886190" y="4543425"/>
            <a:ext cx="1753235" cy="684530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title"/>
              </a:ext>
            </a:extLst>
          </a:bodyPr>
          <a:p>
            <a:pPr algn="l"/>
            <a:r>
              <a:rPr lang="zh-CN" altLang="en-US" sz="4800" b="1" spc="400">
                <a:solidFill>
                  <a:srgbClr val="FF0000"/>
                </a:solidFill>
                <a:latin typeface="Arial" panose="020B0604020202020204" pitchFamily="34" charset="0"/>
                <a:ea typeface="Microsoft YaHei" panose="020B0503020204020204" charset="-122"/>
              </a:rPr>
              <a:t>一直</a:t>
            </a:r>
            <a:endParaRPr lang="zh-CN" altLang="en-US" sz="4800" b="1" spc="400">
              <a:solidFill>
                <a:srgbClr val="FF0000"/>
              </a:solidFill>
              <a:latin typeface="Arial" panose="020B0604020202020204" pitchFamily="34" charset="0"/>
              <a:ea typeface="Microsoft YaHei" panose="020B0503020204020204" charset="-122"/>
            </a:endParaRPr>
          </a:p>
        </p:txBody>
      </p:sp>
    </p:spTree>
    <p:custDataLst>
      <p:tags r:id="rId9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1905" y="1313815"/>
            <a:ext cx="11778615" cy="3717925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做事情的时候要不要听别人怎么说？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/>
              <a:t>1</a:t>
            </a:r>
            <a:r>
              <a:rPr lang="zh-CN" altLang="en-US"/>
              <a:t>、要</a:t>
            </a:r>
            <a:endParaRPr lang="zh-CN" altLang="en-US"/>
          </a:p>
          <a:p>
            <a:r>
              <a:rPr lang="en-US" altLang="zh-CN"/>
              <a:t>2</a:t>
            </a:r>
            <a:r>
              <a:rPr lang="zh-CN" altLang="en-US"/>
              <a:t>、不要</a:t>
            </a:r>
            <a:endParaRPr lang="zh-CN" altLang="en-US"/>
          </a:p>
          <a:p>
            <a:r>
              <a:rPr lang="en-US" altLang="zh-CN"/>
              <a:t>3</a:t>
            </a:r>
            <a:r>
              <a:rPr lang="zh-CN" altLang="en-US"/>
              <a:t>、要听，但是要学会自己判断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00.xml><?xml version="1.0" encoding="utf-8"?>
<p:tagLst xmlns:p="http://schemas.openxmlformats.org/presentationml/2006/main">
  <p:tag name="KSO_WM_BEAUTIFY_FLAG" val=""/>
</p:tagLst>
</file>

<file path=ppt/tags/tag10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0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0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0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05.xml><?xml version="1.0" encoding="utf-8"?>
<p:tagLst xmlns:p="http://schemas.openxmlformats.org/presentationml/2006/main">
  <p:tag name="commondata" val="eyJoZGlkIjoiZmEzYzllNmFhYzM1Mjc5ZWIzNzg1Mjk5NTgyZTQ0NjAifQ==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081_1*a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081_1*b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BEAUTIFY_FLAG" val=""/>
</p:tagLst>
</file>

<file path=ppt/tags/tag66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7.xml><?xml version="1.0" encoding="utf-8"?>
<p:tagLst xmlns:p="http://schemas.openxmlformats.org/presentationml/2006/main">
  <p:tag name="KSO_WM_BEAUTIFY_FLAG" val=""/>
</p:tagLst>
</file>

<file path=ppt/tags/tag6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9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1.xml><?xml version="1.0" encoding="utf-8"?>
<p:tagLst xmlns:p="http://schemas.openxmlformats.org/presentationml/2006/main">
  <p:tag name="KSO_WM_BEAUTIFY_FLAG" val=""/>
</p:tagLst>
</file>

<file path=ppt/tags/tag72.xml><?xml version="1.0" encoding="utf-8"?>
<p:tagLst xmlns:p="http://schemas.openxmlformats.org/presentationml/2006/main">
  <p:tag name="KSO_WM_BEAUTIFY_FLAG" val=""/>
</p:tagLst>
</file>

<file path=ppt/tags/tag73.xml><?xml version="1.0" encoding="utf-8"?>
<p:tagLst xmlns:p="http://schemas.openxmlformats.org/presentationml/2006/main">
  <p:tag name="KSO_WM_BEAUTIFY_FLAG" val=""/>
</p:tagLst>
</file>

<file path=ppt/tags/tag74.xml><?xml version="1.0" encoding="utf-8"?>
<p:tagLst xmlns:p="http://schemas.openxmlformats.org/presentationml/2006/main">
  <p:tag name="KSO_WM_BEAUTIFY_FLAG" val=""/>
</p:tagLst>
</file>

<file path=ppt/tags/tag75.xml><?xml version="1.0" encoding="utf-8"?>
<p:tagLst xmlns:p="http://schemas.openxmlformats.org/presentationml/2006/main">
  <p:tag name="KSO_WM_BEAUTIFY_FLAG" val=""/>
</p:tagLst>
</file>

<file path=ppt/tags/tag76.xml><?xml version="1.0" encoding="utf-8"?>
<p:tagLst xmlns:p="http://schemas.openxmlformats.org/presentationml/2006/main">
  <p:tag name="KSO_WM_BEAUTIFY_FLAG" val=""/>
</p:tagLst>
</file>

<file path=ppt/tags/tag7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8.xml><?xml version="1.0" encoding="utf-8"?>
<p:tagLst xmlns:p="http://schemas.openxmlformats.org/presentationml/2006/main">
  <p:tag name="KSO_WM_BEAUTIFY_FLAG" val=""/>
</p:tagLst>
</file>

<file path=ppt/tags/tag79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BEAUTIFY_FLAG" val=""/>
</p:tagLst>
</file>

<file path=ppt/tags/tag81.xml><?xml version="1.0" encoding="utf-8"?>
<p:tagLst xmlns:p="http://schemas.openxmlformats.org/presentationml/2006/main">
  <p:tag name="KSO_WM_BEAUTIFY_FLAG" val=""/>
</p:tagLst>
</file>

<file path=ppt/tags/tag82.xml><?xml version="1.0" encoding="utf-8"?>
<p:tagLst xmlns:p="http://schemas.openxmlformats.org/presentationml/2006/main">
  <p:tag name="KSO_WM_BEAUTIFY_FLAG" val=""/>
</p:tagLst>
</file>

<file path=ppt/tags/tag83.xml><?xml version="1.0" encoding="utf-8"?>
<p:tagLst xmlns:p="http://schemas.openxmlformats.org/presentationml/2006/main">
  <p:tag name="KSO_WM_BEAUTIFY_FLAG" val=""/>
</p:tagLst>
</file>

<file path=ppt/tags/tag84.xml><?xml version="1.0" encoding="utf-8"?>
<p:tagLst xmlns:p="http://schemas.openxmlformats.org/presentationml/2006/main">
  <p:tag name="KSO_WM_BEAUTIFY_FLAG" val=""/>
</p:tagLst>
</file>

<file path=ppt/tags/tag85.xml><?xml version="1.0" encoding="utf-8"?>
<p:tagLst xmlns:p="http://schemas.openxmlformats.org/presentationml/2006/main">
  <p:tag name="KSO_WM_BEAUTIFY_FLAG" val=""/>
</p:tagLst>
</file>

<file path=ppt/tags/tag86.xml><?xml version="1.0" encoding="utf-8"?>
<p:tagLst xmlns:p="http://schemas.openxmlformats.org/presentationml/2006/main">
  <p:tag name="KSO_WM_BEAUTIFY_FLAG" val=""/>
</p:tagLst>
</file>

<file path=ppt/tags/tag8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8.xml><?xml version="1.0" encoding="utf-8"?>
<p:tagLst xmlns:p="http://schemas.openxmlformats.org/presentationml/2006/main">
  <p:tag name="KSO_WM_BEAUTIFY_FLAG" val=""/>
</p:tagLst>
</file>

<file path=ppt/tags/tag89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KSO_WM_BEAUTIFY_FLAG" val=""/>
</p:tagLst>
</file>

<file path=ppt/tags/tag9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92.xml><?xml version="1.0" encoding="utf-8"?>
<p:tagLst xmlns:p="http://schemas.openxmlformats.org/presentationml/2006/main">
  <p:tag name="KSO_WM_BEAUTIFY_FLAG" val=""/>
</p:tagLst>
</file>

<file path=ppt/tags/tag93.xml><?xml version="1.0" encoding="utf-8"?>
<p:tagLst xmlns:p="http://schemas.openxmlformats.org/presentationml/2006/main">
  <p:tag name="KSO_WM_BEAUTIFY_FLAG" val=""/>
</p:tagLst>
</file>

<file path=ppt/tags/tag94.xml><?xml version="1.0" encoding="utf-8"?>
<p:tagLst xmlns:p="http://schemas.openxmlformats.org/presentationml/2006/main">
  <p:tag name="KSO_WM_BEAUTIFY_FLAG" val=""/>
</p:tagLst>
</file>

<file path=ppt/tags/tag95.xml><?xml version="1.0" encoding="utf-8"?>
<p:tagLst xmlns:p="http://schemas.openxmlformats.org/presentationml/2006/main">
  <p:tag name="KSO_WM_BEAUTIFY_FLAG" val=""/>
</p:tagLst>
</file>

<file path=ppt/tags/tag96.xml><?xml version="1.0" encoding="utf-8"?>
<p:tagLst xmlns:p="http://schemas.openxmlformats.org/presentationml/2006/main">
  <p:tag name="KSO_WM_BEAUTIFY_FLAG" val=""/>
</p:tagLst>
</file>

<file path=ppt/tags/tag97.xml><?xml version="1.0" encoding="utf-8"?>
<p:tagLst xmlns:p="http://schemas.openxmlformats.org/presentationml/2006/main">
  <p:tag name="KSO_WM_BEAUTIFY_FLAG" val=""/>
</p:tagLst>
</file>

<file path=ppt/tags/tag98.xml><?xml version="1.0" encoding="utf-8"?>
<p:tagLst xmlns:p="http://schemas.openxmlformats.org/presentationml/2006/main">
  <p:tag name="KSO_WM_BEAUTIFY_FLAG" val=""/>
</p:tagLst>
</file>

<file path=ppt/tags/tag9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0F1423"/>
      </a:dk2>
      <a:lt2>
        <a:srgbClr val="FFFFFF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281</Words>
  <Application>WPS 演示</Application>
  <PresentationFormat>宽屏</PresentationFormat>
  <Paragraphs>66</Paragraphs>
  <Slides>11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9" baseType="lpstr">
      <vt:lpstr>Arial</vt:lpstr>
      <vt:lpstr>SimSun</vt:lpstr>
      <vt:lpstr>Wingdings</vt:lpstr>
      <vt:lpstr>Wingdings</vt:lpstr>
      <vt:lpstr>Microsoft YaHei</vt:lpstr>
      <vt:lpstr>Arial Unicode MS</vt:lpstr>
      <vt:lpstr>Calibri</vt:lpstr>
      <vt:lpstr>WPS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做事情的时候要不要听别人怎么说？</vt:lpstr>
      <vt:lpstr>我是小马，我想说……</vt:lpstr>
      <vt:lpstr>我是小/老 猴子，我想说……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A01颖妈美代～购物请翻朋友圈</cp:lastModifiedBy>
  <cp:revision>156</cp:revision>
  <dcterms:created xsi:type="dcterms:W3CDTF">2019-06-19T02:08:00Z</dcterms:created>
  <dcterms:modified xsi:type="dcterms:W3CDTF">2023-12-02T03:13:08Z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2052-12.1.0.15990</vt:lpwstr>
  </property>
  <property fmtid="{D5CDD505-2E9C-101B-9397-08002B2CF9AE}" pid="3" name="ICV">
    <vt:lpwstr>CCA7C957B7F1445F92A14FD884DA2655_11</vt:lpwstr>
  </property>
</Properties>
</file>