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5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0446" y="1536174"/>
            <a:ext cx="562525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学生        上学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学校</a:t>
            </a:r>
            <a:r>
              <a:rPr lang="en-US" altLang="zh-CN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</a:t>
            </a:r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学中文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/>
              <a:t>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92092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849783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</a:t>
            </a:r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好人    好车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你好      真好               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41691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5083443" cy="7478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高兴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真高兴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高高兴兴       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4346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3296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太阳       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为什么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书包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40892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5311069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我的手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爸爸的车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我的老师</a:t>
            </a:r>
            <a:r>
              <a:rPr lang="zh-CN" altLang="en-US" sz="6000" dirty="0"/>
              <a:t>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06870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554350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</a:t>
            </a:r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我的老师        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我的家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CN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</a:p>
          <a:p>
            <a:r>
              <a:rPr lang="zh-CN" altLang="en-US" sz="6000" dirty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0067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8" y="1306285"/>
            <a:ext cx="51595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 </a:t>
            </a:r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爷爷和奶奶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爸爸和妈妈      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49741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8" y="1306285"/>
            <a:ext cx="457390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老师和学生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我们和你们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/>
              <a:t>         </a:t>
            </a:r>
            <a:endParaRPr lang="en-US" altLang="zh-CN" sz="6000" dirty="0"/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这是我的家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2377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6476" y="1880170"/>
            <a:ext cx="70275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老师   中文老师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806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3938" y="869116"/>
            <a:ext cx="508344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老人       老牛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老马        老妈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102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81200" y="642738"/>
            <a:ext cx="55928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6000" dirty="0"/>
          </a:p>
          <a:p>
            <a:r>
              <a:rPr lang="zh-CN" altLang="en-US" sz="6000" dirty="0"/>
              <a:t> </a:t>
            </a:r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同学               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同一天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1883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90" y="1306285"/>
            <a:ext cx="426577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 </a:t>
            </a:r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开学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开车</a:t>
            </a:r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0979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1929" y="2309697"/>
            <a:ext cx="579998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</a:t>
            </a:r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上车  下车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大车    小车</a:t>
            </a:r>
            <a:r>
              <a:rPr lang="zh-CN" altLang="en-US" sz="6000" dirty="0"/>
              <a:t>       </a:t>
            </a:r>
            <a:endParaRPr lang="en-US" altLang="zh-CN" sz="6000" dirty="0"/>
          </a:p>
          <a:p>
            <a:r>
              <a:rPr lang="zh-CN" altLang="en-US" sz="6000" dirty="0"/>
              <a:t>    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37083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8278" y="673276"/>
            <a:ext cx="4677195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校车    火车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电车     马车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坐车</a:t>
            </a:r>
            <a:r>
              <a:rPr lang="zh-CN" altLang="en-US" sz="6000" dirty="0"/>
              <a:t>  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85983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1902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早上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早上好  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6000" dirty="0"/>
          </a:p>
          <a:p>
            <a:r>
              <a:rPr lang="zh-CN" altLang="en-US" sz="6000" dirty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45949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486907"/>
            <a:ext cx="53650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你们 我们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CN" sz="6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60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同学们  老师们</a:t>
            </a:r>
            <a:r>
              <a:rPr lang="zh-CN" altLang="en-US" sz="6000" dirty="0"/>
              <a:t>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904877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</TotalTime>
  <Words>170</Words>
  <Application>Microsoft Office PowerPoint</Application>
  <PresentationFormat>Widescreen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Microsoft YaHei</vt:lpstr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Charles</dc:creator>
  <cp:lastModifiedBy>Charles Z</cp:lastModifiedBy>
  <cp:revision>13</cp:revision>
  <dcterms:created xsi:type="dcterms:W3CDTF">2017-09-09T00:32:22Z</dcterms:created>
  <dcterms:modified xsi:type="dcterms:W3CDTF">2020-05-16T07:34:28Z</dcterms:modified>
</cp:coreProperties>
</file>